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3" autoAdjust="0"/>
    <p:restoredTop sz="94660"/>
  </p:normalViewPr>
  <p:slideViewPr>
    <p:cSldViewPr>
      <p:cViewPr varScale="1">
        <p:scale>
          <a:sx n="65" d="100"/>
          <a:sy n="65" d="100"/>
        </p:scale>
        <p:origin x="-18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0F62CE4-F197-433D-AC6C-48F3581D1AAB}" type="datetimeFigureOut">
              <a:rPr lang="ru-RU" smtClean="0"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05E654F-21C4-4A56-B7C5-5EEB3742D6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584176"/>
          </a:xfrm>
        </p:spPr>
        <p:txBody>
          <a:bodyPr/>
          <a:lstStyle/>
          <a:p>
            <a:r>
              <a:rPr lang="ru-RU" dirty="0" smtClean="0"/>
              <a:t>НАШИ МАМЫ ЛУЧШЕ ВСЕХ!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6760840" cy="320139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 этом слове- наше счастье</a:t>
            </a:r>
          </a:p>
          <a:p>
            <a:r>
              <a:rPr lang="ru-RU" sz="3200" b="1" dirty="0" smtClean="0"/>
              <a:t>Наша жизнь и красота.</a:t>
            </a:r>
          </a:p>
          <a:p>
            <a:r>
              <a:rPr lang="ru-RU" sz="3200" b="1" dirty="0" smtClean="0"/>
              <a:t>Мама, мамочка родная-</a:t>
            </a:r>
          </a:p>
          <a:p>
            <a:r>
              <a:rPr lang="ru-RU" sz="3200" b="1" dirty="0" smtClean="0"/>
              <a:t>Это свято навсегда!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2749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"/>
    </mc:Choice>
    <mc:Fallback xmlns="">
      <p:transition spd="slow" advTm="9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1844824"/>
            <a:ext cx="3822700" cy="4104455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412776"/>
            <a:ext cx="3822192" cy="4713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Наш дружный класс поздравить рад</a:t>
            </a:r>
          </a:p>
          <a:p>
            <a:pPr marL="0" indent="0">
              <a:buNone/>
            </a:pPr>
            <a:r>
              <a:rPr lang="ru-RU" sz="3600" b="1" dirty="0" smtClean="0"/>
              <a:t>Всех мам на всей планете.</a:t>
            </a:r>
          </a:p>
          <a:p>
            <a:pPr marL="0" indent="0">
              <a:buNone/>
            </a:pPr>
            <a:r>
              <a:rPr lang="ru-RU" sz="3600" b="1" dirty="0" smtClean="0"/>
              <a:t>Спасибо мамам говорят и</a:t>
            </a:r>
          </a:p>
          <a:p>
            <a:pPr marL="0" indent="0">
              <a:buNone/>
            </a:pPr>
            <a:r>
              <a:rPr lang="ru-RU" sz="3600" b="1" dirty="0" smtClean="0"/>
              <a:t> взрослые и дети!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8496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34"/>
    </mc:Choice>
    <mc:Fallback xmlns="">
      <p:transition spd="slow" advTm="963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1772816"/>
            <a:ext cx="3967353" cy="4353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Можете объехать всю Россию,</a:t>
            </a:r>
          </a:p>
          <a:p>
            <a:pPr marL="0" indent="0">
              <a:buNone/>
            </a:pPr>
            <a:r>
              <a:rPr lang="ru-RU" sz="3200" b="1" dirty="0" smtClean="0"/>
              <a:t>Провести в дороге много дней,</a:t>
            </a:r>
          </a:p>
          <a:p>
            <a:pPr marL="0" indent="0">
              <a:buNone/>
            </a:pPr>
            <a:r>
              <a:rPr lang="ru-RU" sz="3200" b="1" dirty="0" smtClean="0"/>
              <a:t>Никого не встретите красивей,</a:t>
            </a:r>
          </a:p>
          <a:p>
            <a:pPr marL="0" indent="0">
              <a:buNone/>
            </a:pPr>
            <a:r>
              <a:rPr lang="ru-RU" sz="3200" b="1" dirty="0" smtClean="0"/>
              <a:t>Никого не встретите родней!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64904"/>
            <a:ext cx="3822700" cy="2866041"/>
          </a:xfrm>
        </p:spPr>
      </p:pic>
    </p:spTree>
    <p:extLst>
      <p:ext uri="{BB962C8B-B14F-4D97-AF65-F5344CB8AC3E}">
        <p14:creationId xmlns:p14="http://schemas.microsoft.com/office/powerpoint/2010/main" val="687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43"/>
    </mc:Choice>
    <mc:Fallback xmlns="">
      <p:transition spd="slow" advTm="268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241" y="1926074"/>
            <a:ext cx="5749087" cy="45992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50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54"/>
    </mc:Choice>
    <mc:Fallback xmlns="">
      <p:transition spd="slow" advTm="156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1959815"/>
            <a:ext cx="6984776" cy="464720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2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68"/>
    </mc:Choice>
    <mc:Fallback xmlns="">
      <p:transition spd="slow" advTm="566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1.Нет лучшего дружка, чем родная матушка.</a:t>
            </a:r>
          </a:p>
          <a:p>
            <a:pPr marL="0" indent="0">
              <a:buNone/>
            </a:pPr>
            <a:r>
              <a:rPr lang="ru-RU" sz="3200" b="1" dirty="0" smtClean="0"/>
              <a:t>2.При солнышке тепло, при матери добро.</a:t>
            </a:r>
          </a:p>
          <a:p>
            <a:pPr marL="0" indent="0">
              <a:buNone/>
            </a:pPr>
            <a:r>
              <a:rPr lang="ru-RU" sz="3200" b="1" dirty="0" smtClean="0"/>
              <a:t>3.Всё купишь, а отца и матери не купишь.</a:t>
            </a:r>
          </a:p>
          <a:p>
            <a:pPr marL="0" indent="0">
              <a:buNone/>
            </a:pPr>
            <a:r>
              <a:rPr lang="ru-RU" sz="3200" b="1" dirty="0" smtClean="0"/>
              <a:t>4. Птица радуется весне, а младенец матери.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80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2"/>
    </mc:Choice>
    <mc:Fallback xmlns="">
      <p:transition spd="slow" advTm="474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03" y="1917046"/>
            <a:ext cx="6234865" cy="46803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87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2"/>
    </mc:Choice>
    <mc:Fallback xmlns="">
      <p:transition spd="slow" advTm="118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Спасибо, любимые женщины, Вам</a:t>
            </a:r>
          </a:p>
          <a:p>
            <a:r>
              <a:rPr lang="ru-RU" sz="3200" b="1" dirty="0" smtClean="0"/>
              <a:t>И Вашим умелым и нежным рукам,</a:t>
            </a:r>
          </a:p>
          <a:p>
            <a:r>
              <a:rPr lang="ru-RU" sz="3200" b="1" dirty="0" smtClean="0"/>
              <a:t>Они золотые, как солнце всегда,</a:t>
            </a:r>
          </a:p>
          <a:p>
            <a:r>
              <a:rPr lang="ru-RU" sz="3200" b="1" dirty="0" smtClean="0"/>
              <a:t>Нам маминых рук не забыть никогда!</a:t>
            </a:r>
          </a:p>
          <a:p>
            <a:r>
              <a:rPr lang="ru-RU" sz="3200" b="1" dirty="0" smtClean="0"/>
              <a:t>Пусть мамины славятся всюду дела,</a:t>
            </a:r>
          </a:p>
          <a:p>
            <a:r>
              <a:rPr lang="ru-RU" sz="3200" b="1" dirty="0" smtClean="0"/>
              <a:t>Трудящимся женщинам честь и хвала!</a:t>
            </a:r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мамы – лучше всех!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8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1"/>
    </mc:Choice>
    <mc:Fallback xmlns="">
      <p:transition spd="slow" advTm="897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181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НАШИ МАМЫ ЛУЧШЕ ВСЕХ!</vt:lpstr>
      <vt:lpstr>Наши мамы – лучше всех!</vt:lpstr>
      <vt:lpstr>Наши мамы – лучше всех!</vt:lpstr>
      <vt:lpstr>Наши мамы – лучше всех!</vt:lpstr>
      <vt:lpstr>Наши мамы – лучше всех!</vt:lpstr>
      <vt:lpstr>Наши мамы – лучше всех!</vt:lpstr>
      <vt:lpstr>Наши мамы – лучше всех!</vt:lpstr>
      <vt:lpstr>Наши мамы – лучше всех!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МАМЫ ЛУЧШЕ ВСЕХ!</dc:title>
  <dc:creator>Зинаида</dc:creator>
  <cp:lastModifiedBy>Зинаида</cp:lastModifiedBy>
  <cp:revision>9</cp:revision>
  <dcterms:created xsi:type="dcterms:W3CDTF">2015-11-24T09:45:29Z</dcterms:created>
  <dcterms:modified xsi:type="dcterms:W3CDTF">2016-01-12T09:51:39Z</dcterms:modified>
</cp:coreProperties>
</file>