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Композиция из бумаги «Зимний букет»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Выполнила: учитель начальных классов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МБОУ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«Школа №32»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г.Нижний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Новгород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Машкова Светлана Викторовна</a:t>
            </a:r>
            <a:endParaRPr lang="ru-RU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9532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Узоры    Художницы – Зимы.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:\дидактика\технология\мастеркласс\Фото038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5568" y="2352824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:\дидактика\технология\мастеркласс\Фото01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99992" y="2348880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68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работы нам необходимы: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Объект 7" descr="C:\Users\Машкова\Desktop\мастеркласс\Фото0388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637778" y="2538685"/>
            <a:ext cx="3822700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4644008" y="2060848"/>
            <a:ext cx="3816424" cy="38164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листы </a:t>
            </a:r>
            <a:r>
              <a:rPr lang="ru-RU" dirty="0"/>
              <a:t>белой бумаги формата А4 </a:t>
            </a:r>
          </a:p>
          <a:p>
            <a:pPr lvl="0"/>
            <a:r>
              <a:rPr lang="ru-RU" dirty="0"/>
              <a:t>ножницы</a:t>
            </a:r>
          </a:p>
          <a:p>
            <a:pPr lvl="0"/>
            <a:r>
              <a:rPr lang="ru-RU" dirty="0"/>
              <a:t>клей</a:t>
            </a:r>
          </a:p>
          <a:p>
            <a:pPr lvl="0"/>
            <a:r>
              <a:rPr lang="ru-RU" dirty="0"/>
              <a:t>веточка или несколько тонких </a:t>
            </a:r>
            <a:r>
              <a:rPr lang="ru-RU" dirty="0" smtClean="0"/>
              <a:t>и </a:t>
            </a:r>
            <a:r>
              <a:rPr lang="ru-RU" dirty="0"/>
              <a:t>длинных веточек</a:t>
            </a:r>
          </a:p>
          <a:p>
            <a:pPr lvl="0"/>
            <a:r>
              <a:rPr lang="ru-RU" dirty="0"/>
              <a:t>заготовленная заранее вазочка </a:t>
            </a:r>
          </a:p>
          <a:p>
            <a:r>
              <a:rPr lang="ru-RU" dirty="0" smtClean="0"/>
              <a:t> </a:t>
            </a:r>
            <a:r>
              <a:rPr lang="ru-RU" dirty="0"/>
              <a:t>украшения для </a:t>
            </a:r>
            <a:r>
              <a:rPr lang="ru-RU" dirty="0" smtClean="0"/>
              <a:t>веточки(снежинки</a:t>
            </a:r>
            <a:r>
              <a:rPr lang="ru-RU" dirty="0"/>
              <a:t>, шарики, звездочки)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60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Сгибаем и разрезаем бумагу.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Объект 4" descr="C:\Users\Машкова\Desktop\мастеркласс\Фото0389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399" y="2281832"/>
            <a:ext cx="4032448" cy="3446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C:\Users\Машкова\Desktop\мастеркласс\Фото0391.jpg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0149" y="2281832"/>
            <a:ext cx="4032448" cy="344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259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Сгибаем и разрезаем пополам полученные полоски бумаги.</a:t>
            </a:r>
            <a:endParaRPr lang="ru-RU" sz="3600" b="1" dirty="0"/>
          </a:p>
        </p:txBody>
      </p:sp>
      <p:pic>
        <p:nvPicPr>
          <p:cNvPr id="5" name="Объект 4" descr="C:\Users\Машкова\Desktop\мастеркласс\Фото0390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9391" y="2353840"/>
            <a:ext cx="4176464" cy="3446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C:\Users\Машкова\Desktop\мастеркласс\Фото0393.jpg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68141" y="2353840"/>
            <a:ext cx="4176464" cy="344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50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Делаем «бахрому»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Объект 6" descr="I:\дидактика\технология\мастеркласс\Фото039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984775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05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Плотно обертываем каждую веточку.</a:t>
            </a:r>
            <a:endParaRPr lang="ru-RU" sz="3600" b="1" dirty="0"/>
          </a:p>
        </p:txBody>
      </p:sp>
      <p:pic>
        <p:nvPicPr>
          <p:cNvPr id="4" name="Объект 3" descr="I:\дидактика\технология\мастеркласс\Фото0397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89831" y="2802657"/>
            <a:ext cx="4109416" cy="3057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I:\дидактика\технология\мастеркласс\Фото0399.jpg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38104" y="2626792"/>
            <a:ext cx="4181424" cy="3337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1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  </a:t>
            </a:r>
            <a:r>
              <a:rPr lang="ru-RU" sz="3600" b="1" smtClean="0">
                <a:solidFill>
                  <a:schemeClr val="bg1"/>
                </a:solidFill>
              </a:rPr>
              <a:t>Новым  годом!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Объект 3" descr="I:\дидактика\технология\мастеркласс\Фото0400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645083" y="2315357"/>
            <a:ext cx="439745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5364088" y="2679192"/>
            <a:ext cx="3103256" cy="34472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Ставим веточки в вазочку.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Украшаем зимний букет.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55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95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Композиция из бумаги «Зимний букет» </vt:lpstr>
      <vt:lpstr>Узоры    Художницы – Зимы.</vt:lpstr>
      <vt:lpstr>Для работы нам необходимы:  </vt:lpstr>
      <vt:lpstr>Сгибаем и разрезаем бумагу.</vt:lpstr>
      <vt:lpstr>Сгибаем и разрезаем пополам полученные полоски бумаги.</vt:lpstr>
      <vt:lpstr>Делаем «бахрому»</vt:lpstr>
      <vt:lpstr>Плотно обертываем каждую веточку.</vt:lpstr>
      <vt:lpstr>С  Новым  годом!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Зимняя  веточка</dc:title>
  <dc:creator>Машкова</dc:creator>
  <cp:lastModifiedBy>Машкова</cp:lastModifiedBy>
  <cp:revision>22</cp:revision>
  <dcterms:created xsi:type="dcterms:W3CDTF">2016-01-01T08:05:54Z</dcterms:created>
  <dcterms:modified xsi:type="dcterms:W3CDTF">2016-01-01T08:29:05Z</dcterms:modified>
</cp:coreProperties>
</file>