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1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5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6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4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2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63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31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7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6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F383-5320-4F04-BF90-038F32388BC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754B-DDB8-4479-81CB-89122193D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8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0/121/487/121487375_Medved_i_Li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3892"/>
            <a:ext cx="8784106" cy="642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60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8680"/>
            <a:ext cx="3561357" cy="460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66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3838153" cy="396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8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08720"/>
            <a:ext cx="4797499" cy="3935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995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36712"/>
            <a:ext cx="3723853" cy="422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7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3805386" cy="489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75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5112568" cy="498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1"/>
            <a:ext cx="6696744" cy="596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0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2655"/>
            <a:ext cx="5688632" cy="555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424695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7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4608512" cy="561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5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4664"/>
            <a:ext cx="5052193" cy="563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6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542195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6529511" cy="45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6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3"/>
            <a:ext cx="7560840" cy="32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4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2015-11-09T11:26:13Z</dcterms:created>
  <dcterms:modified xsi:type="dcterms:W3CDTF">2015-11-09T11:52:17Z</dcterms:modified>
</cp:coreProperties>
</file>