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9332-CF30-4A1B-8B09-1B429B3F2C56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26C5-55D8-4DFC-84FF-04F8E7C34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9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9332-CF30-4A1B-8B09-1B429B3F2C56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26C5-55D8-4DFC-84FF-04F8E7C34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45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9332-CF30-4A1B-8B09-1B429B3F2C56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26C5-55D8-4DFC-84FF-04F8E7C34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4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9332-CF30-4A1B-8B09-1B429B3F2C56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26C5-55D8-4DFC-84FF-04F8E7C34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49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9332-CF30-4A1B-8B09-1B429B3F2C56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26C5-55D8-4DFC-84FF-04F8E7C34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30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9332-CF30-4A1B-8B09-1B429B3F2C56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26C5-55D8-4DFC-84FF-04F8E7C34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24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9332-CF30-4A1B-8B09-1B429B3F2C56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26C5-55D8-4DFC-84FF-04F8E7C34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65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9332-CF30-4A1B-8B09-1B429B3F2C56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26C5-55D8-4DFC-84FF-04F8E7C34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3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9332-CF30-4A1B-8B09-1B429B3F2C56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26C5-55D8-4DFC-84FF-04F8E7C34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40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9332-CF30-4A1B-8B09-1B429B3F2C56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26C5-55D8-4DFC-84FF-04F8E7C34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58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9332-CF30-4A1B-8B09-1B429B3F2C56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26C5-55D8-4DFC-84FF-04F8E7C34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5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E9332-CF30-4A1B-8B09-1B429B3F2C56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26C5-55D8-4DFC-84FF-04F8E7C34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23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736x/21/3b/dd/213bddb43e03404241912093d52bb4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5976664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64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effectLst/>
              </a:rPr>
              <a:t>Оставшиеся круги складываем пополам</a:t>
            </a:r>
            <a:r>
              <a:rPr lang="ru-RU" dirty="0" smtClean="0">
                <a:effectLst/>
              </a:rPr>
              <a:t>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pic>
        <p:nvPicPr>
          <p:cNvPr id="11266" name="Picture 2" descr="obezianka-aplikacija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222" y="1700808"/>
            <a:ext cx="619125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756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933" y="-8655"/>
            <a:ext cx="93965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effectLst/>
              </a:rPr>
              <a:t>Большой белый сложенный пополам круг смазываем с одной стороны клеем и наклеиваем на нижнюю часть мордашки, немного накладывая его на глазки.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pic>
        <p:nvPicPr>
          <p:cNvPr id="12290" name="Picture 2" descr="obezianka-aplikacija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56765"/>
            <a:ext cx="6119242" cy="458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202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6966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effectLst/>
              </a:rPr>
              <a:t>По бокам приклеиваем по ушку</a:t>
            </a:r>
            <a:br>
              <a:rPr lang="ru-RU" sz="3600" dirty="0" smtClean="0">
                <a:effectLst/>
              </a:rPr>
            </a:br>
            <a:endParaRPr lang="ru-RU" sz="3600" dirty="0">
              <a:effectLst/>
            </a:endParaRPr>
          </a:p>
        </p:txBody>
      </p:sp>
      <p:pic>
        <p:nvPicPr>
          <p:cNvPr id="13314" name="Picture 2" descr="obezianka-aplikacija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619125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420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6512" y="0"/>
            <a:ext cx="91805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effectLst/>
              </a:rPr>
              <a:t>Из оставшихся четырех кружков делаем руки и ноги, приклеивая их к туловищу.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pic>
        <p:nvPicPr>
          <p:cNvPr id="14338" name="Picture 2" descr="obezianka-aplikacija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400" y="2219324"/>
            <a:ext cx="619125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217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&amp;ocy;&amp;bcy;&amp;iecy;&amp;zcy;&amp;softcy;&amp;yacy;&amp;ncy;&amp;kcy;&amp;acy; &amp;acy;&amp;pcy;&amp;pcy;&amp;lcy;&amp;icy;&amp;kcy;&amp;acy;&amp;tscy;&amp;icy;&amp;yacy; &amp;icy;&amp;zcy; &amp;bcy;&amp;ucy;&amp;mcy;&amp;acy;&amp;g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4638675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08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bezianka-aplikacij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6984776" cy="523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91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bezianka-aplikacij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711208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95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obezianka-aplikacij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711208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35696" y="37607"/>
            <a:ext cx="62646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/>
              </a:rPr>
              <a:t>Нарезаем тоненькие </a:t>
            </a:r>
            <a:r>
              <a:rPr lang="ru-RU" sz="3200" dirty="0" err="1" smtClean="0">
                <a:effectLst/>
              </a:rPr>
              <a:t>полосочки</a:t>
            </a:r>
            <a:r>
              <a:rPr lang="ru-RU" sz="3200" dirty="0" smtClean="0">
                <a:effectLst/>
              </a:rPr>
              <a:t> коричневой бумаги для чубчика.</a:t>
            </a:r>
            <a:br>
              <a:rPr lang="ru-RU" sz="3200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989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obezianka-aplikacija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19125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86023" y="44624"/>
            <a:ext cx="62646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effectLst/>
              </a:rPr>
              <a:t>Смазываем клеем ПВА круг для головы и приклеиваем чубчик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256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88640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effectLst/>
              </a:rPr>
              <a:t>После чего наклеиваем голову на плотный белый картон.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pic>
        <p:nvPicPr>
          <p:cNvPr id="7170" name="Picture 2" descr="obezianka-aplikacija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619125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62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obezianka-aplikacija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331" y="2060848"/>
            <a:ext cx="619125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39" y="188640"/>
            <a:ext cx="6394941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 Чуть ниже приклеиваем туловище обезьянки.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1048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61744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effectLst/>
              </a:rPr>
              <a:t>Приклеиваем белую мордашку поверх головы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  <p:pic>
        <p:nvPicPr>
          <p:cNvPr id="9218" name="Picture 2" descr="obezianka-aplikacija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619125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372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8456" y="35840"/>
            <a:ext cx="9002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effectLst/>
              </a:rPr>
              <a:t>Вырезаем два черных маленьких кружочка для глаз и также приклеиваем в верхней части мордашки</a:t>
            </a:r>
            <a:br>
              <a:rPr lang="ru-RU" sz="3600" dirty="0" smtClean="0">
                <a:effectLst/>
              </a:rPr>
            </a:br>
            <a:endParaRPr lang="ru-RU" sz="3600" dirty="0">
              <a:effectLst/>
            </a:endParaRPr>
          </a:p>
        </p:txBody>
      </p:sp>
      <p:pic>
        <p:nvPicPr>
          <p:cNvPr id="10242" name="Picture 2" descr="obezianka-aplikacija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60848"/>
            <a:ext cx="6191250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2890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99</Words>
  <Application>Microsoft Office PowerPoint</Application>
  <PresentationFormat>Экран (4:3)</PresentationFormat>
  <Paragraphs>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2015-12-14T05:02:43Z</dcterms:created>
  <dcterms:modified xsi:type="dcterms:W3CDTF">2016-01-11T10:49:06Z</dcterms:modified>
</cp:coreProperties>
</file>