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61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sw5ygeqcy2it0eltvdzlbb2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Б класс </a:t>
            </a:r>
          </a:p>
          <a:p>
            <a:r>
              <a:rPr lang="ru-RU" dirty="0" smtClean="0"/>
              <a:t>МБОУ «СОШ №30</a:t>
            </a:r>
          </a:p>
          <a:p>
            <a:r>
              <a:rPr lang="ru-RU" dirty="0" smtClean="0"/>
              <a:t> имени М. К. </a:t>
            </a:r>
            <a:r>
              <a:rPr lang="ru-RU" dirty="0" err="1" smtClean="0"/>
              <a:t>Янгеля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VLLjEAdAScPW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ru-RU" sz="9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7" name="Picture 3" descr="http://www.grad-kniga.ru/images/dev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509588"/>
            <a:ext cx="571500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Форма нашего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MD AP25 Сарафан балон с атласным поясом, очень красив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50" y="2143414"/>
            <a:ext cx="3445238" cy="41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Школьная форма недор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6004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3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/>
          <a:stretch/>
        </p:blipFill>
        <p:spPr>
          <a:xfrm>
            <a:off x="3131841" y="1556792"/>
            <a:ext cx="2952328" cy="4998383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для мальчиков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91683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Образец ткани </a:t>
            </a:r>
          </a:p>
          <a:p>
            <a:r>
              <a:rPr lang="ru-RU" dirty="0" smtClean="0"/>
              <a:t>черно-бело-зелёная клетка на основе черно низа и белого верха.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5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Наши девочки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" b="13063"/>
          <a:stretch/>
        </p:blipFill>
        <p:spPr>
          <a:xfrm>
            <a:off x="5220072" y="992546"/>
            <a:ext cx="3623565" cy="565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5492"/>
          <a:stretch/>
        </p:blipFill>
        <p:spPr>
          <a:xfrm>
            <a:off x="427058" y="1015291"/>
            <a:ext cx="3636309" cy="577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Другой дизайн жилета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Школьная форма р.140-146 новая синяя с клеткой: продам в разделе Детская одежда и обувь по лучшей цене, в продаже Школьная фор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9146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ШКОЛЬНАЯ ФОРМА - ШКОЛЬНАЯ ФОРМА ДЛЯ ДЕВОЧЕК И МАЛЬЧИКОВ:стильные костюмы из 4-х,3-х,2-х предметов,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-25468"/>
            <a:ext cx="3510569" cy="68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3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Зеленая форма - Форма для девочек - Интернет-магазин Ф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4334"/>
            <a:ext cx="4392488" cy="58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Школьная фор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42" y="92404"/>
            <a:ext cx="4257536" cy="6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0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027"/>
            <a:ext cx="8229600" cy="1143000"/>
          </a:xfrm>
        </p:spPr>
        <p:txBody>
          <a:bodyPr/>
          <a:lstStyle/>
          <a:p>
            <a:r>
              <a:rPr lang="ru-RU" dirty="0" smtClean="0"/>
              <a:t>Предлагаем дизайн для девочек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Школьная фор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0" y="956272"/>
            <a:ext cx="2994914" cy="57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мплект - жилет и юбка школь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8356"/>
            <a:ext cx="4427984" cy="55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4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ухОвики 2013-14. Блузки, платья, кофты ТМ GLem,ТМ Majaly. Я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99992" cy="59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лассика (жилет в клетку и юбка однотонная) - Швейное предприятие Алол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32711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68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Изобр по Модная Школьная Форма в Клет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4"/>
          <a:stretch/>
        </p:blipFill>
        <p:spPr bwMode="auto">
          <a:xfrm>
            <a:off x="179512" y="118339"/>
            <a:ext cx="3024336" cy="67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овместные покупки - Пенза - 2330-71_OLG Жилет для девочки : СП : Подробный просмо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218134"/>
            <a:ext cx="2573380" cy="70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Изобр по Модная Школьная Форма в Клет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5"/>
          <a:stretch/>
        </p:blipFill>
        <p:spPr bwMode="auto">
          <a:xfrm>
            <a:off x="5921244" y="260648"/>
            <a:ext cx="319294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2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атрибутов </a:t>
            </a:r>
            <a:br>
              <a:rPr lang="ru-RU" dirty="0" smtClean="0"/>
            </a:br>
            <a:r>
              <a:rPr lang="ru-RU" dirty="0" smtClean="0"/>
              <a:t>на черно-белую  основу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72803"/>
            <a:ext cx="5410944" cy="3273227"/>
          </a:xfrm>
        </p:spPr>
        <p:txBody>
          <a:bodyPr/>
          <a:lstStyle/>
          <a:p>
            <a:r>
              <a:rPr lang="ru-RU" dirty="0" smtClean="0"/>
              <a:t>Галстуки</a:t>
            </a:r>
          </a:p>
          <a:p>
            <a:r>
              <a:rPr lang="ru-RU" dirty="0" smtClean="0"/>
              <a:t>Бабочки</a:t>
            </a:r>
          </a:p>
          <a:p>
            <a:r>
              <a:rPr lang="ru-RU" dirty="0" smtClean="0"/>
              <a:t>Воротники </a:t>
            </a:r>
            <a:endParaRPr lang="ru-RU" dirty="0"/>
          </a:p>
        </p:txBody>
      </p:sp>
      <p:pic>
        <p:nvPicPr>
          <p:cNvPr id="7170" name="Picture 2" descr="Стена ВКонтак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48" y="4683819"/>
            <a:ext cx="2232248" cy="14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Школьная фор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14" y="1417638"/>
            <a:ext cx="2064144" cy="27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Галстуки и шейные аксессуары детские в Волгограде. . Сравнит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8" y="1417638"/>
            <a:ext cx="2258262" cy="30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Магазин мастера Мастер индивидуального пошива: воротнички, блузки, шитье, галстуки, бабочки, комплекты аксессуар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036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35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Форма нашего класса</vt:lpstr>
      <vt:lpstr>Форма для мальчиков</vt:lpstr>
      <vt:lpstr>Наши девочки</vt:lpstr>
      <vt:lpstr>Другой дизайн жилета</vt:lpstr>
      <vt:lpstr>Презентация PowerPoint</vt:lpstr>
      <vt:lpstr>Предлагаем дизайн для девочек</vt:lpstr>
      <vt:lpstr>Презентация PowerPoint</vt:lpstr>
      <vt:lpstr>Презентация PowerPoint</vt:lpstr>
      <vt:lpstr>Варианты атрибутов  на черно-белую  основу</vt:lpstr>
      <vt:lpstr>Пояски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Эдик</dc:creator>
  <cp:lastModifiedBy>Наташа</cp:lastModifiedBy>
  <cp:revision>13</cp:revision>
  <dcterms:created xsi:type="dcterms:W3CDTF">2015-06-08T13:24:07Z</dcterms:created>
  <dcterms:modified xsi:type="dcterms:W3CDTF">2016-01-11T17:13:36Z</dcterms:modified>
</cp:coreProperties>
</file>