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tags/tag29.xml" ContentType="application/vnd.openxmlformats-officedocument.presentationml.tags+xml"/>
  <Override PartName="/ppt/tags/tag38.xml" ContentType="application/vnd.openxmlformats-officedocument.presentationml.tags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27.xml" ContentType="application/vnd.openxmlformats-officedocument.presentationml.tags+xml"/>
  <Override PartName="/ppt/tags/tag36.xml" ContentType="application/vnd.openxmlformats-officedocument.presentationml.tags+xml"/>
  <Override PartName="/ppt/tags/tag45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34.xml" ContentType="application/vnd.openxmlformats-officedocument.presentationml.tags+xml"/>
  <Override PartName="/ppt/tags/tag43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32.xml" ContentType="application/vnd.openxmlformats-officedocument.presentationml.tags+xml"/>
  <Override PartName="/ppt/tags/tag41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Default Extension="bin" ContentType="application/vnd.ms-office.vbaProject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activeX/activeX1.xml" ContentType="application/vnd.ms-office.activeX+xml"/>
  <Override PartName="/ppt/tags/tag3.xml" ContentType="application/vnd.openxmlformats-officedocument.presentationml.tags+xml"/>
  <Override PartName="/ppt/tags/tag39.xml" ContentType="application/vnd.openxmlformats-officedocument.presentationml.tags+xml"/>
  <Override PartName="/ppt/presentation.xml" ContentType="application/vnd.ms-powerpoint.presentation.macroEnabled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37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tags/tag42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cuID" Type="http://schemas.microsoft.com/office/2006/relationships/ui/extensibility" Target="customUI/customUI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</p:sldMasterIdLst>
  <p:notesMasterIdLst>
    <p:notesMasterId r:id="rId15"/>
  </p:notesMasterIdLst>
  <p:sldIdLst>
    <p:sldId id="256" r:id="rId2"/>
    <p:sldId id="262" r:id="rId3"/>
    <p:sldId id="258" r:id="rId4"/>
    <p:sldId id="259" r:id="rId5"/>
    <p:sldId id="260" r:id="rId6"/>
    <p:sldId id="268" r:id="rId7"/>
    <p:sldId id="269" r:id="rId8"/>
    <p:sldId id="263" r:id="rId9"/>
    <p:sldId id="264" r:id="rId10"/>
    <p:sldId id="266" r:id="rId11"/>
    <p:sldId id="267" r:id="rId12"/>
    <p:sldId id="270" r:id="rId13"/>
    <p:sldId id="25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9043" autoAdjust="0"/>
    <p:restoredTop sz="94434" autoAdjust="0"/>
  </p:normalViewPr>
  <p:slideViewPr>
    <p:cSldViewPr>
      <p:cViewPr varScale="1">
        <p:scale>
          <a:sx n="71" d="100"/>
          <a:sy n="71" d="100"/>
        </p:scale>
        <p:origin x="-996" y="-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06/relationships/vbaProject" Target="vbaProject.bin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PropertyBag">
  <ax:ocxPr ax:name="VariousPropertyBits" ax:value="746604571"/>
  <ax:ocxPr ax:name="BackColor" ax:value="16777215"/>
  <ax:ocxPr ax:name="Size" ax:value="8202;794"/>
  <ax:ocxPr ax:name="FontName" ax:value="Arial"/>
  <ax:ocxPr ax:name="FontHeight" ax:value="285"/>
  <ax:ocxPr ax:name="FontCharSet" ax:value="204"/>
  <ax:ocxPr ax:name="FontPitchAndFamily" ax:value="2"/>
  <ax:ocxPr ax:name="ParagraphAlign" ax:value="3"/>
</ax:ocx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DDD22A-0AA9-4CF5-9010-F4F19F86E8A8}" type="datetimeFigureOut">
              <a:rPr lang="ru-RU" smtClean="0"/>
              <a:pPr/>
              <a:t>02.01.2016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A68681-29FD-449C-94B3-EDED9152E2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20778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Версия </a:t>
            </a:r>
            <a:r>
              <a:rPr lang="ru-RU" smtClean="0"/>
              <a:t>от 10.03.2013 </a:t>
            </a:r>
            <a:r>
              <a:rPr lang="ru-RU" dirty="0" smtClean="0"/>
              <a:t>г. Последнюю версию конструктора смотрите на сайте «Тестирование в </a:t>
            </a:r>
            <a:r>
              <a:rPr lang="en-US" dirty="0" smtClean="0"/>
              <a:t>MS PowerPoint</a:t>
            </a:r>
            <a:r>
              <a:rPr lang="ru-RU" dirty="0" smtClean="0"/>
              <a:t>» http://www.rosinka.vrn.ru/pp/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68681-29FD-449C-94B3-EDED9152E235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037422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В  конструкторе использована идея перемещения объектов в режиме просмотра демонстрации, предложенная Гансом </a:t>
            </a:r>
            <a:r>
              <a:rPr lang="ru-RU" dirty="0" err="1" smtClean="0"/>
              <a:t>Хофманом</a:t>
            </a:r>
            <a:r>
              <a:rPr lang="ru-RU" dirty="0" smtClean="0"/>
              <a:t> (</a:t>
            </a:r>
            <a:r>
              <a:rPr lang="ru-RU" dirty="0" err="1" smtClean="0"/>
              <a:t>Hans</a:t>
            </a:r>
            <a:r>
              <a:rPr lang="ru-RU" dirty="0" smtClean="0"/>
              <a:t> </a:t>
            </a:r>
            <a:r>
              <a:rPr lang="ru-RU" dirty="0" err="1" smtClean="0"/>
              <a:t>Werner</a:t>
            </a:r>
            <a:r>
              <a:rPr lang="ru-RU" dirty="0" smtClean="0"/>
              <a:t> </a:t>
            </a:r>
            <a:r>
              <a:rPr lang="ru-RU" dirty="0" err="1" smtClean="0"/>
              <a:t>Hofmann</a:t>
            </a:r>
            <a:r>
              <a:rPr lang="ru-RU" dirty="0" smtClean="0"/>
              <a:t> </a:t>
            </a:r>
            <a:r>
              <a:rPr lang="en-US" dirty="0" smtClean="0"/>
              <a:t>hw@lemitec.de</a:t>
            </a:r>
            <a:r>
              <a:rPr lang="ru-RU" smtClean="0"/>
              <a:t>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68681-29FD-449C-94B3-EDED9152E235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75441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8" descr="&amp;Lcy;&amp;ucy;&amp;zhcy;&amp;acy;&amp;jcy;&amp;kcy;&amp;acy;, &amp;zcy;&amp;iecy;&amp;lcy;&amp;iecy;&amp;ncy;&amp;acy;&amp;yacy; &amp;tcy;&amp;rcy;&amp;acy;&amp;vcy;&amp;acy;, &amp;dcy;&amp;iecy;&amp;rcy;&amp;iecy;&amp;vcy;&amp;softcy;&amp;yacy; &amp;vcy; &amp;tcy;&amp;rcy;&amp;acy;&amp;vcy;&amp;iecy;, &amp;tscy;&amp;vcy;&amp;iecy;&amp;tcy;&amp;ycy;, &amp;bcy;&amp;acy;&amp;bcy;&amp;ocy;&amp;chcy;&amp;kcy;&amp;icy; &amp;ncy;&amp;acy;&amp;dcy; &amp;tscy;&amp;vcy;&amp;iecy;&amp;tcy;&amp;acy;&amp;mcy;&amp;icy;, &amp;pcy;&amp;iecy;&amp;jcy;&amp;zcy;&amp;acy;&amp;zhcy; &amp;ncy;&amp;acy; &amp;pcy;&amp;rcy;&amp;ocy;&amp;zcy;&amp;rcy;&amp;acy;&amp;chcy;&amp;ncy;&amp;ocy;&amp;mcy; &amp;fcy;&amp;ocy;&amp;ncy;&amp;iecy; - &amp;kcy;&amp;lcy;&amp;icy;&amp;pcy;&amp;acy;&amp;rcy;&amp;tcy; &amp;dcy;&amp;lcy;&amp;yacy; &amp;kcy;&amp;ocy;&amp;lcy;&amp;lcy;&amp;acy;&amp;zhcy;&amp;iecy;&amp;jcy; &quot; &amp;Vcy;&amp;ycy;&amp;pcy;&amp;ucy;&amp;scy;&amp;kcy;&amp;ncy;&amp;y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0"/>
            <a:ext cx="4419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12" descr="Painted Squirrel Clipart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710488" y="0"/>
            <a:ext cx="1433512" cy="159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10" descr="&amp;Pcy;&amp;lcy;&amp;acy;&amp;ncy;&amp;iecy;&amp;tcy;&amp;acy; &amp;zhcy;&amp;icy;&amp;vcy;&amp;ocy;&amp;tcy;&amp;ncy;&amp;ycy;&amp;khcy; - &amp;Rcy;&amp;acy;&amp;scy;&amp;pcy;&amp;acy;&amp;kcy;&amp;ocy;&amp;vcy;&amp;acy;&amp;ncy;&amp;ncy;&amp;ycy;&amp;jcy; &amp;scy;&amp;kcy;&amp;rcy;&amp;acy;&amp;pcy;-&amp;ncy;&amp;acy;&amp;bcy;&amp;ocy;&amp;rcy; &quot;&amp;Scy;&amp;kcy;&amp;acy;&amp;zcy;&amp;ocy;&amp;chcy;&amp;ncy;&amp;acy;&amp;yacy; &amp;scy;&amp;tcy;&amp;rcy;&amp;acy;&amp;ncy;&amp;acy;&quot;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086600" y="3505200"/>
            <a:ext cx="20574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13" descr="&amp;IOcy;&amp;zhcy; - &amp;Fcy;&amp;ocy;&amp;tcy;&amp;ocy;&amp;gcy;&amp;rcy;&amp;acy;&amp;fcy;&amp;icy;&amp;icy; &amp;zhcy;&amp;icy;&amp;vcy;&amp;ocy;&amp;tcy;&amp;ncy;&amp;ycy;&amp;khcy; 21 - &amp;Lcy;&amp;iecy;&amp;scy;&amp;ncy;&amp;ycy;&amp;iecy; &amp;zhcy;&amp;icy;&amp;vcy;&amp;ocy;&amp;tcy;&amp;ncy;&amp;ycy;&amp;iecy; - &amp;Ocy; &amp;zhcy;&amp;icy;&amp;vcy;&amp;ocy;&amp;tcy;&amp;ncy;&amp;ycy;&amp;khcy; - &amp;Fcy;&amp;ocy;&amp;tcy;&amp;ocy; &amp;scy;&amp;acy;&amp;jcy;&amp;tcy;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3088858" flipH="1" flipV="1">
            <a:off x="7127875" y="5141913"/>
            <a:ext cx="1501775" cy="114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Mobil - &quot;&amp;Tcy;&amp;rcy;&amp;acy;&amp;vcy;&amp;acy;&quot; &amp;ncy;&amp;acy; &amp;YAcy;&amp;ncy;&amp;dcy;&amp;iecy;&amp;kcy;&amp;scy;.&amp;Fcy;&amp;ocy;&amp;tcy;&amp;kcy;&amp;acy;&amp;khcy;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61722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131662-8875-4E84-BC6B-F057167AD8AA}" type="datetimeFigureOut">
              <a:rPr lang="ru-RU" smtClean="0"/>
              <a:pPr/>
              <a:t>02.01.2016</a:t>
            </a:fld>
            <a:endParaRPr 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7A61F3-101E-4C70-910F-5EEC02D723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411560" y="3212976"/>
            <a:ext cx="6400800" cy="648072"/>
          </a:xfrm>
        </p:spPr>
        <p:txBody>
          <a:bodyPr/>
          <a:lstStyle>
            <a:lvl1pPr marL="342900" indent="-342900" algn="ctr">
              <a:spcBef>
                <a:spcPct val="20000"/>
              </a:spcBef>
              <a:buNone/>
              <a:defRPr baseline="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marL="342900" indent="-342900" algn="ctr">
              <a:spcBef>
                <a:spcPct val="20000"/>
              </a:spcBef>
            </a:pPr>
            <a:r>
              <a:rPr lang="ru-RU" sz="3200" dirty="0" smtClean="0">
                <a:latin typeface="Arial" charset="0"/>
              </a:rPr>
              <a:t>по предмету, теме</a:t>
            </a:r>
            <a:endParaRPr lang="ru-RU" sz="3200" dirty="0">
              <a:latin typeface="Arial" charset="0"/>
            </a:endParaRP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131662-8875-4E84-BC6B-F057167AD8AA}" type="datetimeFigureOut">
              <a:rPr lang="ru-RU" smtClean="0"/>
              <a:pPr/>
              <a:t>02.01.2016</a:t>
            </a:fld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7A61F3-101E-4C70-910F-5EEC02D723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Информацион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31662-8875-4E84-BC6B-F057167AD8AA}" type="datetimeFigureOut">
              <a:rPr lang="ru-RU" smtClean="0"/>
              <a:pPr/>
              <a:t>02.01.2016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A61F3-101E-4C70-910F-5EEC02D723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066800" y="304800"/>
            <a:ext cx="7543800" cy="1431925"/>
          </a:xfrm>
        </p:spPr>
        <p:txBody>
          <a:bodyPr anchor="t"/>
          <a:lstStyle>
            <a:lvl1pPr>
              <a:defRPr b="0"/>
            </a:lvl1pPr>
          </a:lstStyle>
          <a:p>
            <a:r>
              <a:rPr lang="ru-RU" dirty="0" smtClean="0"/>
              <a:t>Текст заголовка</a:t>
            </a:r>
            <a:endParaRPr lang="ru-RU" dirty="0"/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1043608" y="1988840"/>
            <a:ext cx="7643192" cy="39604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198119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еремещаемые объе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31662-8875-4E84-BC6B-F057167AD8AA}" type="datetimeFigureOut">
              <a:rPr lang="ru-RU" smtClean="0"/>
              <a:pPr/>
              <a:t>02.01.2016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A61F3-101E-4C70-910F-5EEC02D723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043608" y="116632"/>
            <a:ext cx="7776864" cy="1431925"/>
          </a:xfrm>
        </p:spPr>
        <p:txBody>
          <a:bodyPr anchor="t"/>
          <a:lstStyle>
            <a:lvl1pPr algn="l">
              <a:defRPr b="0"/>
            </a:lvl1pPr>
          </a:lstStyle>
          <a:p>
            <a:r>
              <a:rPr lang="ru-RU" sz="4400" dirty="0" smtClean="0">
                <a:solidFill>
                  <a:schemeClr val="tx2"/>
                </a:solidFill>
                <a:latin typeface="Arial" charset="0"/>
              </a:rPr>
              <a:t>Текст задания</a:t>
            </a:r>
            <a:endParaRPr lang="ru-RU" sz="4400" dirty="0">
              <a:solidFill>
                <a:schemeClr val="tx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95803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" descr="&amp;Scy;&amp;ocy;&amp;vcy;&amp;ycy; &amp;Kcy;&amp;acy;&amp;rcy;&amp;tcy;&amp;icy;&amp;ncy;&amp;kcy;&amp;icy;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132238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5" descr="&amp;Kcy;&amp;rcy;&amp;ocy;&amp;lcy;&amp;icy;&amp;kcy;, &amp;zcy;&amp;acy;&amp;yacy;&amp;tscy;, &amp;mcy;&amp;ocy;&amp;rcy;&amp;kcy;&amp;ocy;&amp;vcy;&amp;softcy;, &amp;pcy;&amp;ocy;&amp;lcy;&amp;ocy;&amp;scy;&amp;acy;&amp;tcy;&amp;ycy;&amp;jcy; &amp;ocy;&amp;bcy;&amp;ocy;&amp;icy;, &amp;fcy;&amp;ocy;&amp;tcy;&amp;ocy;, &amp;kcy;&amp;acy;&amp;rcy;&amp;tcy;&amp;icy;&amp;ncy;&amp;kcy;&amp;icy;.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0" y="4800600"/>
            <a:ext cx="1524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131662-8875-4E84-BC6B-F057167AD8AA}" type="datetimeFigureOut">
              <a:rPr lang="ru-RU" smtClean="0"/>
              <a:pPr/>
              <a:t>02.01.2016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7A61F3-101E-4C70-910F-5EEC02D723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9" descr="&amp;Scy;&amp;ocy;&amp;vcy;&amp;ycy; &amp;Kcy;&amp;acy;&amp;rcy;&amp;tcy;&amp;icy;&amp;ncy;&amp;kcy;&amp;icy;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132238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5" descr="&amp;Kcy;&amp;rcy;&amp;ocy;&amp;lcy;&amp;icy;&amp;kcy;, &amp;zcy;&amp;acy;&amp;yacy;&amp;tscy;, &amp;mcy;&amp;ocy;&amp;rcy;&amp;kcy;&amp;ocy;&amp;vcy;&amp;softcy;, &amp;pcy;&amp;ocy;&amp;lcy;&amp;ocy;&amp;scy;&amp;acy;&amp;tcy;&amp;ycy;&amp;jcy; &amp;ocy;&amp;bcy;&amp;ocy;&amp;icy;, &amp;fcy;&amp;ocy;&amp;tcy;&amp;ocy;, &amp;kcy;&amp;acy;&amp;rcy;&amp;tcy;&amp;icy;&amp;ncy;&amp;kcy;&amp;icy;.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0" y="4800600"/>
            <a:ext cx="1524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131662-8875-4E84-BC6B-F057167AD8AA}" type="datetimeFigureOut">
              <a:rPr lang="ru-RU" smtClean="0"/>
              <a:pPr/>
              <a:t>02.01.2016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7A61F3-101E-4C70-910F-5EEC02D723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131662-8875-4E84-BC6B-F057167AD8AA}" type="datetimeFigureOut">
              <a:rPr lang="ru-RU" smtClean="0"/>
              <a:pPr/>
              <a:t>02.01.2016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7A61F3-101E-4C70-910F-5EEC02D723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131662-8875-4E84-BC6B-F057167AD8AA}" type="datetimeFigureOut">
              <a:rPr lang="ru-RU" smtClean="0"/>
              <a:pPr/>
              <a:t>02.01.2016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7A61F3-101E-4C70-910F-5EEC02D723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131662-8875-4E84-BC6B-F057167AD8AA}" type="datetimeFigureOut">
              <a:rPr lang="ru-RU" smtClean="0"/>
              <a:pPr/>
              <a:t>02.01.2016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7A61F3-101E-4C70-910F-5EEC02D723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131662-8875-4E84-BC6B-F057167AD8AA}" type="datetimeFigureOut">
              <a:rPr lang="ru-RU" smtClean="0"/>
              <a:pPr/>
              <a:t>02.01.2016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7A61F3-101E-4C70-910F-5EEC02D723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131662-8875-4E84-BC6B-F057167AD8AA}" type="datetimeFigureOut">
              <a:rPr lang="ru-RU" smtClean="0"/>
              <a:pPr/>
              <a:t>02.01.2016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7A61F3-101E-4C70-910F-5EEC02D723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131662-8875-4E84-BC6B-F057167AD8AA}" type="datetimeFigureOut">
              <a:rPr lang="ru-RU" smtClean="0"/>
              <a:pPr/>
              <a:t>02.01.2016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7A61F3-101E-4C70-910F-5EEC02D723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6" descr="HD Wall &amp;Lcy;&amp;iecy;&amp;scy;&amp;acy; &amp;icy; &amp;dcy;&amp;zhcy;&amp;ucy;&amp;ncy;&amp;gcy;&amp;lcy;&amp;icy; 2011 &quot; &amp;Scy;&amp;kcy;&amp;acy;&amp;chcy;&amp;acy;&amp;tcy;&amp;softcy; &amp;bcy;&amp;iecy;&amp;scy;&amp;pcy;&amp;lcy;&amp;acy;&amp;tcy;&amp;ncy;&amp;ocy; &amp;ncy;&amp;acy; TAV.su &amp;icy;&amp;gcy;&amp;rcy;&amp;ycy;, &amp;pcy;&amp;rcy;&amp;ocy;&amp;gcy;&amp;rcy;&amp;acy;&amp;mcy;&amp;mcy;&amp;ycy;, &amp;fcy;&amp;icy;&amp;lcy;&amp;softcy;&amp;mcy;&amp;ycy; &amp;icy; &amp;mcy;&amp;ucy;&amp;zcy;&amp;ycy;&amp;kcy;&amp;ucy;.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52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</p:pic>
      <p:sp>
        <p:nvSpPr>
          <p:cNvPr id="8" name="Скругленный прямоугольник 7"/>
          <p:cNvSpPr/>
          <p:nvPr/>
        </p:nvSpPr>
        <p:spPr>
          <a:xfrm>
            <a:off x="152400" y="152400"/>
            <a:ext cx="8839200" cy="6477000"/>
          </a:xfrm>
          <a:prstGeom prst="roundRect">
            <a:avLst/>
          </a:prstGeom>
          <a:solidFill>
            <a:schemeClr val="accent3">
              <a:lumMod val="60000"/>
              <a:lumOff val="40000"/>
              <a:alpha val="73000"/>
            </a:schemeClr>
          </a:solidFill>
          <a:ln w="38100" cmpd="dbl">
            <a:noFill/>
          </a:ln>
          <a:effectLst>
            <a:outerShdw blurRad="50800" dist="38100" dir="2700000" algn="tl" rotWithShape="0">
              <a:prstClr val="black">
                <a:alpha val="38000"/>
              </a:prstClr>
            </a:outerShdw>
          </a:effectLst>
          <a:scene3d>
            <a:camera prst="orthographicFront"/>
            <a:lightRig rig="threePt" dir="t"/>
          </a:scene3d>
          <a:sp3d extrusionH="76200">
            <a:extrusionClr>
              <a:schemeClr val="accent3">
                <a:lumMod val="60000"/>
                <a:lumOff val="4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0131662-8875-4E84-BC6B-F057167AD8AA}" type="datetimeFigureOut">
              <a:rPr lang="ru-RU" smtClean="0"/>
              <a:pPr/>
              <a:t>02.01.2016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97A61F3-101E-4C70-910F-5EEC02D723F2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33" name="Picture 2" descr="Mobil - &quot;&amp;Tcy;&amp;rcy;&amp;acy;&amp;vcy;&amp;acy;&quot; &amp;ncy;&amp;acy; &amp;YAcy;&amp;ncy;&amp;dcy;&amp;iecy;&amp;kcy;&amp;scy;.&amp;Fcy;&amp;ocy;&amp;tcy;&amp;kcy;&amp;acy;&amp;khcy;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61722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1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tags" Target="../tags/tag33.xml"/><Relationship Id="rId7" Type="http://schemas.openxmlformats.org/officeDocument/2006/relationships/image" Target="../media/image31.jpeg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35.xml"/><Relationship Id="rId10" Type="http://schemas.openxmlformats.org/officeDocument/2006/relationships/image" Target="../media/image34.jpeg"/><Relationship Id="rId4" Type="http://schemas.openxmlformats.org/officeDocument/2006/relationships/tags" Target="../tags/tag34.xml"/><Relationship Id="rId9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tags" Target="../tags/tag38.xml"/><Relationship Id="rId7" Type="http://schemas.openxmlformats.org/officeDocument/2006/relationships/image" Target="../media/image35.jpeg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40.xml"/><Relationship Id="rId10" Type="http://schemas.openxmlformats.org/officeDocument/2006/relationships/image" Target="../media/image38.jpeg"/><Relationship Id="rId4" Type="http://schemas.openxmlformats.org/officeDocument/2006/relationships/tags" Target="../tags/tag39.xml"/><Relationship Id="rId9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tags" Target="../tags/tag43.xml"/><Relationship Id="rId7" Type="http://schemas.openxmlformats.org/officeDocument/2006/relationships/image" Target="../media/image39.jpeg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45.xml"/><Relationship Id="rId10" Type="http://schemas.openxmlformats.org/officeDocument/2006/relationships/image" Target="../media/image42.jpeg"/><Relationship Id="rId4" Type="http://schemas.openxmlformats.org/officeDocument/2006/relationships/tags" Target="../tags/tag44.xml"/><Relationship Id="rId9" Type="http://schemas.openxmlformats.org/officeDocument/2006/relationships/image" Target="../media/image4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tags" Target="../tags/tag5.xml"/><Relationship Id="rId7" Type="http://schemas.openxmlformats.org/officeDocument/2006/relationships/image" Target="../media/image11.jpe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10.jpeg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tags" Target="../tags/tag9.xml"/><Relationship Id="rId7" Type="http://schemas.openxmlformats.org/officeDocument/2006/relationships/image" Target="../media/image14.jpe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13.jpeg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10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tags" Target="../tags/tag13.xml"/><Relationship Id="rId7" Type="http://schemas.openxmlformats.org/officeDocument/2006/relationships/image" Target="../media/image17.jpe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6.jpeg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1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tags" Target="../tags/tag17.xml"/><Relationship Id="rId7" Type="http://schemas.openxmlformats.org/officeDocument/2006/relationships/image" Target="../media/image20.jpe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19.jpeg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1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tags" Target="../tags/tag21.xml"/><Relationship Id="rId7" Type="http://schemas.openxmlformats.org/officeDocument/2006/relationships/image" Target="../media/image23.jpeg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22.jpeg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2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tags" Target="../tags/tag25.xml"/><Relationship Id="rId7" Type="http://schemas.openxmlformats.org/officeDocument/2006/relationships/image" Target="../media/image26.jpeg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image" Target="../media/image25.jpeg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2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tags" Target="../tags/tag29.xml"/><Relationship Id="rId7" Type="http://schemas.openxmlformats.org/officeDocument/2006/relationships/image" Target="../media/image29.jpeg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image" Target="../media/image28.jpeg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_Fir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nel"/>
          <p:cNvSpPr>
            <a:spLocks noChangeArrowheads="1"/>
          </p:cNvSpPr>
          <p:nvPr/>
        </p:nvSpPr>
        <p:spPr bwMode="auto">
          <a:xfrm>
            <a:off x="0" y="6237312"/>
            <a:ext cx="9144000" cy="62071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endParaRPr lang="ru-RU" b="1">
              <a:solidFill>
                <a:srgbClr val="BAC9D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x_min"/>
          <p:cNvSpPr txBox="1">
            <a:spLocks noChangeArrowheads="1"/>
          </p:cNvSpPr>
          <p:nvPr/>
        </p:nvSpPr>
        <p:spPr bwMode="auto">
          <a:xfrm>
            <a:off x="8629650" y="6441306"/>
            <a:ext cx="4318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мин.</a:t>
            </a:r>
          </a:p>
        </p:txBody>
      </p:sp>
      <p:sp>
        <p:nvSpPr>
          <p:cNvPr id="4" name="Out_Tim"/>
          <p:cNvSpPr txBox="1">
            <a:spLocks noChangeArrowheads="1"/>
          </p:cNvSpPr>
          <p:nvPr/>
        </p:nvSpPr>
        <p:spPr bwMode="auto">
          <a:xfrm>
            <a:off x="8053388" y="6385743"/>
            <a:ext cx="503237" cy="323850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  <a:miter lim="800000"/>
            <a:headEnd/>
            <a:tailEnd/>
          </a:ln>
        </p:spPr>
        <p:txBody>
          <a:bodyPr lIns="18000" tIns="10800" rIns="18000" bIns="10800" anchor="ctr"/>
          <a:lstStyle/>
          <a:p>
            <a:pPr algn="ctr">
              <a:spcBef>
                <a:spcPct val="50000"/>
              </a:spcBef>
            </a:pPr>
            <a:r>
              <a:rPr lang="en-US" b="1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ru-RU" b="1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x_Tim"/>
          <p:cNvSpPr txBox="1">
            <a:spLocks noChangeArrowheads="1"/>
          </p:cNvSpPr>
          <p:nvPr/>
        </p:nvSpPr>
        <p:spPr bwMode="auto">
          <a:xfrm>
            <a:off x="6227763" y="6441306"/>
            <a:ext cx="172878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1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 тестирования</a:t>
            </a:r>
          </a:p>
        </p:txBody>
      </p:sp>
      <p:sp>
        <p:nvSpPr>
          <p:cNvPr id="6" name="Dalee">
            <a:hlinkClick r:id="" action="ppaction://macro?name=Pusk" highlightClick="1"/>
          </p:cNvPr>
          <p:cNvSpPr>
            <a:spLocks noChangeArrowheads="1"/>
          </p:cNvSpPr>
          <p:nvPr/>
        </p:nvSpPr>
        <p:spPr bwMode="auto">
          <a:xfrm>
            <a:off x="3492500" y="6378600"/>
            <a:ext cx="2159000" cy="338137"/>
          </a:xfrm>
          <a:prstGeom prst="actionButtonBlank">
            <a:avLst/>
          </a:prstGeom>
          <a:solidFill>
            <a:schemeClr val="accent1"/>
          </a:solidFill>
          <a:ln w="317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itchFamily="18" charset="2"/>
              </a:rPr>
              <a:t>Начать тестирование</a:t>
            </a:r>
          </a:p>
        </p:txBody>
      </p:sp>
      <p:sp>
        <p:nvSpPr>
          <p:cNvPr id="7" name="Out_Zd"/>
          <p:cNvSpPr txBox="1">
            <a:spLocks noChangeArrowheads="1"/>
          </p:cNvSpPr>
          <p:nvPr/>
        </p:nvSpPr>
        <p:spPr bwMode="auto">
          <a:xfrm>
            <a:off x="1835150" y="6385743"/>
            <a:ext cx="503238" cy="323850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  <a:miter lim="800000"/>
            <a:headEnd/>
            <a:tailEnd/>
          </a:ln>
        </p:spPr>
        <p:txBody>
          <a:bodyPr lIns="18000" tIns="10800" rIns="18000" bIns="10800" anchor="ctr"/>
          <a:lstStyle/>
          <a:p>
            <a:pPr algn="ctr">
              <a:spcBef>
                <a:spcPct val="50000"/>
              </a:spcBef>
            </a:pPr>
            <a:r>
              <a:rPr lang="ru-RU" b="1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ru-RU" b="1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x_Zd"/>
          <p:cNvSpPr txBox="1">
            <a:spLocks noChangeArrowheads="1"/>
          </p:cNvSpPr>
          <p:nvPr/>
        </p:nvSpPr>
        <p:spPr bwMode="auto">
          <a:xfrm>
            <a:off x="302470" y="6441306"/>
            <a:ext cx="146124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1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 заданий</a:t>
            </a:r>
          </a:p>
        </p:txBody>
      </p:sp>
      <p:sp>
        <p:nvSpPr>
          <p:cNvPr id="9" name="Text FI"/>
          <p:cNvSpPr txBox="1">
            <a:spLocks noChangeArrowheads="1"/>
          </p:cNvSpPr>
          <p:nvPr/>
        </p:nvSpPr>
        <p:spPr bwMode="auto">
          <a:xfrm>
            <a:off x="3048000" y="5105400"/>
            <a:ext cx="3054350" cy="298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0" tIns="10800" rIns="18000" bIns="10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Введите фамилию и имя</a:t>
            </a:r>
          </a:p>
        </p:txBody>
      </p:sp>
      <p:grpSp>
        <p:nvGrpSpPr>
          <p:cNvPr id="10" name="Logo"/>
          <p:cNvGrpSpPr>
            <a:grpSpLocks/>
          </p:cNvGrpSpPr>
          <p:nvPr/>
        </p:nvGrpSpPr>
        <p:grpSpPr bwMode="auto">
          <a:xfrm>
            <a:off x="227013" y="908050"/>
            <a:ext cx="463550" cy="369888"/>
            <a:chOff x="143" y="794"/>
            <a:chExt cx="292" cy="233"/>
          </a:xfrm>
        </p:grpSpPr>
        <p:grpSp>
          <p:nvGrpSpPr>
            <p:cNvPr id="11" name="Group 21"/>
            <p:cNvGrpSpPr>
              <a:grpSpLocks noChangeAspect="1"/>
            </p:cNvGrpSpPr>
            <p:nvPr/>
          </p:nvGrpSpPr>
          <p:grpSpPr bwMode="auto">
            <a:xfrm>
              <a:off x="144" y="801"/>
              <a:ext cx="291" cy="225"/>
              <a:chOff x="2229" y="6190"/>
              <a:chExt cx="3621" cy="2813"/>
            </a:xfrm>
          </p:grpSpPr>
          <p:sp>
            <p:nvSpPr>
              <p:cNvPr id="21" name="Frfm 14"/>
              <p:cNvSpPr>
                <a:spLocks noChangeAspect="1"/>
              </p:cNvSpPr>
              <p:nvPr/>
            </p:nvSpPr>
            <p:spPr bwMode="auto">
              <a:xfrm>
                <a:off x="2229" y="6190"/>
                <a:ext cx="3621" cy="2813"/>
              </a:xfrm>
              <a:custGeom>
                <a:avLst/>
                <a:gdLst>
                  <a:gd name="T0" fmla="*/ 3612 w 3621"/>
                  <a:gd name="T1" fmla="*/ 2813 h 2813"/>
                  <a:gd name="T2" fmla="*/ 12 w 3621"/>
                  <a:gd name="T3" fmla="*/ 2809 h 2813"/>
                  <a:gd name="T4" fmla="*/ 12 w 3621"/>
                  <a:gd name="T5" fmla="*/ 0 h 2813"/>
                  <a:gd name="T6" fmla="*/ 3612 w 3621"/>
                  <a:gd name="T7" fmla="*/ 2813 h 28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1"/>
                  <a:gd name="T13" fmla="*/ 0 h 2813"/>
                  <a:gd name="T14" fmla="*/ 3621 w 3621"/>
                  <a:gd name="T15" fmla="*/ 2813 h 28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1" h="2813">
                    <a:moveTo>
                      <a:pt x="3612" y="2813"/>
                    </a:moveTo>
                    <a:cubicBezTo>
                      <a:pt x="1812" y="2811"/>
                      <a:pt x="12" y="2809"/>
                      <a:pt x="12" y="2809"/>
                    </a:cubicBezTo>
                    <a:cubicBezTo>
                      <a:pt x="12" y="2809"/>
                      <a:pt x="12" y="1404"/>
                      <a:pt x="12" y="0"/>
                    </a:cubicBezTo>
                    <a:cubicBezTo>
                      <a:pt x="0" y="1469"/>
                      <a:pt x="3621" y="1235"/>
                      <a:pt x="3612" y="2813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" name="Frfm 13"/>
              <p:cNvSpPr>
                <a:spLocks noChangeAspect="1"/>
              </p:cNvSpPr>
              <p:nvPr/>
            </p:nvSpPr>
            <p:spPr bwMode="auto">
              <a:xfrm>
                <a:off x="2406" y="6795"/>
                <a:ext cx="876" cy="1770"/>
              </a:xfrm>
              <a:custGeom>
                <a:avLst/>
                <a:gdLst>
                  <a:gd name="T0" fmla="*/ 0 w 876"/>
                  <a:gd name="T1" fmla="*/ 0 h 1770"/>
                  <a:gd name="T2" fmla="*/ 876 w 876"/>
                  <a:gd name="T3" fmla="*/ 594 h 1770"/>
                  <a:gd name="T4" fmla="*/ 538 w 876"/>
                  <a:gd name="T5" fmla="*/ 1625 h 1770"/>
                  <a:gd name="T6" fmla="*/ 0 w 876"/>
                  <a:gd name="T7" fmla="*/ 1770 h 1770"/>
                  <a:gd name="T8" fmla="*/ 0 w 876"/>
                  <a:gd name="T9" fmla="*/ 0 h 17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76"/>
                  <a:gd name="T16" fmla="*/ 0 h 1770"/>
                  <a:gd name="T17" fmla="*/ 876 w 876"/>
                  <a:gd name="T18" fmla="*/ 1770 h 17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76" h="1770">
                    <a:moveTo>
                      <a:pt x="0" y="0"/>
                    </a:moveTo>
                    <a:cubicBezTo>
                      <a:pt x="126" y="237"/>
                      <a:pt x="648" y="513"/>
                      <a:pt x="876" y="594"/>
                    </a:cubicBezTo>
                    <a:lnTo>
                      <a:pt x="538" y="1625"/>
                    </a:lnTo>
                    <a:cubicBezTo>
                      <a:pt x="258" y="1442"/>
                      <a:pt x="0" y="1635"/>
                      <a:pt x="0" y="177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" name="Frfm 12"/>
              <p:cNvSpPr>
                <a:spLocks noChangeAspect="1"/>
              </p:cNvSpPr>
              <p:nvPr/>
            </p:nvSpPr>
            <p:spPr bwMode="auto">
              <a:xfrm>
                <a:off x="2406" y="8628"/>
                <a:ext cx="285" cy="206"/>
              </a:xfrm>
              <a:custGeom>
                <a:avLst/>
                <a:gdLst>
                  <a:gd name="T0" fmla="*/ 0 w 285"/>
                  <a:gd name="T1" fmla="*/ 0 h 206"/>
                  <a:gd name="T2" fmla="*/ 2 w 285"/>
                  <a:gd name="T3" fmla="*/ 198 h 206"/>
                  <a:gd name="T4" fmla="*/ 285 w 285"/>
                  <a:gd name="T5" fmla="*/ 206 h 206"/>
                  <a:gd name="T6" fmla="*/ 0 w 285"/>
                  <a:gd name="T7" fmla="*/ 0 h 20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5"/>
                  <a:gd name="T13" fmla="*/ 0 h 206"/>
                  <a:gd name="T14" fmla="*/ 285 w 285"/>
                  <a:gd name="T15" fmla="*/ 206 h 20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5" h="206">
                    <a:moveTo>
                      <a:pt x="0" y="0"/>
                    </a:moveTo>
                    <a:cubicBezTo>
                      <a:pt x="1" y="99"/>
                      <a:pt x="2" y="198"/>
                      <a:pt x="2" y="198"/>
                    </a:cubicBezTo>
                    <a:lnTo>
                      <a:pt x="285" y="206"/>
                    </a:lnTo>
                    <a:cubicBezTo>
                      <a:pt x="132" y="186"/>
                      <a:pt x="3" y="90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" name="Frfm 11"/>
              <p:cNvSpPr>
                <a:spLocks noChangeAspect="1"/>
              </p:cNvSpPr>
              <p:nvPr/>
            </p:nvSpPr>
            <p:spPr bwMode="auto">
              <a:xfrm>
                <a:off x="2808" y="7443"/>
                <a:ext cx="861" cy="1391"/>
              </a:xfrm>
              <a:custGeom>
                <a:avLst/>
                <a:gdLst>
                  <a:gd name="T0" fmla="*/ 855 w 861"/>
                  <a:gd name="T1" fmla="*/ 1382 h 1391"/>
                  <a:gd name="T2" fmla="*/ 861 w 861"/>
                  <a:gd name="T3" fmla="*/ 96 h 1391"/>
                  <a:gd name="T4" fmla="*/ 609 w 861"/>
                  <a:gd name="T5" fmla="*/ 0 h 1391"/>
                  <a:gd name="T6" fmla="*/ 228 w 861"/>
                  <a:gd name="T7" fmla="*/ 1196 h 1391"/>
                  <a:gd name="T8" fmla="*/ 0 w 861"/>
                  <a:gd name="T9" fmla="*/ 1391 h 1391"/>
                  <a:gd name="T10" fmla="*/ 855 w 861"/>
                  <a:gd name="T11" fmla="*/ 1382 h 139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61"/>
                  <a:gd name="T19" fmla="*/ 0 h 1391"/>
                  <a:gd name="T20" fmla="*/ 861 w 861"/>
                  <a:gd name="T21" fmla="*/ 1391 h 139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61" h="1391">
                    <a:moveTo>
                      <a:pt x="855" y="1382"/>
                    </a:moveTo>
                    <a:lnTo>
                      <a:pt x="861" y="96"/>
                    </a:lnTo>
                    <a:lnTo>
                      <a:pt x="609" y="0"/>
                    </a:lnTo>
                    <a:lnTo>
                      <a:pt x="228" y="1196"/>
                    </a:lnTo>
                    <a:cubicBezTo>
                      <a:pt x="228" y="1196"/>
                      <a:pt x="183" y="1349"/>
                      <a:pt x="0" y="1391"/>
                    </a:cubicBezTo>
                    <a:lnTo>
                      <a:pt x="855" y="138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" name="Frfm 10"/>
              <p:cNvSpPr>
                <a:spLocks noChangeAspect="1"/>
              </p:cNvSpPr>
              <p:nvPr/>
            </p:nvSpPr>
            <p:spPr bwMode="auto">
              <a:xfrm>
                <a:off x="3804" y="7596"/>
                <a:ext cx="444" cy="1229"/>
              </a:xfrm>
              <a:custGeom>
                <a:avLst/>
                <a:gdLst>
                  <a:gd name="T0" fmla="*/ 0 w 444"/>
                  <a:gd name="T1" fmla="*/ 0 h 1229"/>
                  <a:gd name="T2" fmla="*/ 0 w 444"/>
                  <a:gd name="T3" fmla="*/ 1229 h 1229"/>
                  <a:gd name="T4" fmla="*/ 444 w 444"/>
                  <a:gd name="T5" fmla="*/ 1229 h 1229"/>
                  <a:gd name="T6" fmla="*/ 438 w 444"/>
                  <a:gd name="T7" fmla="*/ 153 h 1229"/>
                  <a:gd name="T8" fmla="*/ 0 w 444"/>
                  <a:gd name="T9" fmla="*/ 0 h 12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4"/>
                  <a:gd name="T16" fmla="*/ 0 h 1229"/>
                  <a:gd name="T17" fmla="*/ 444 w 444"/>
                  <a:gd name="T18" fmla="*/ 1229 h 12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4" h="1229">
                    <a:moveTo>
                      <a:pt x="0" y="0"/>
                    </a:moveTo>
                    <a:lnTo>
                      <a:pt x="0" y="1229"/>
                    </a:lnTo>
                    <a:lnTo>
                      <a:pt x="444" y="1229"/>
                    </a:lnTo>
                    <a:lnTo>
                      <a:pt x="438" y="15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" name="Frfm 9"/>
              <p:cNvSpPr>
                <a:spLocks noChangeAspect="1"/>
              </p:cNvSpPr>
              <p:nvPr/>
            </p:nvSpPr>
            <p:spPr bwMode="auto">
              <a:xfrm>
                <a:off x="4389" y="7800"/>
                <a:ext cx="207" cy="659"/>
              </a:xfrm>
              <a:custGeom>
                <a:avLst/>
                <a:gdLst>
                  <a:gd name="T0" fmla="*/ 12 w 207"/>
                  <a:gd name="T1" fmla="*/ 659 h 659"/>
                  <a:gd name="T2" fmla="*/ 0 w 207"/>
                  <a:gd name="T3" fmla="*/ 0 h 659"/>
                  <a:gd name="T4" fmla="*/ 207 w 207"/>
                  <a:gd name="T5" fmla="*/ 84 h 659"/>
                  <a:gd name="T6" fmla="*/ 12 w 207"/>
                  <a:gd name="T7" fmla="*/ 659 h 65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07"/>
                  <a:gd name="T13" fmla="*/ 0 h 659"/>
                  <a:gd name="T14" fmla="*/ 207 w 207"/>
                  <a:gd name="T15" fmla="*/ 659 h 65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07" h="659">
                    <a:moveTo>
                      <a:pt x="12" y="659"/>
                    </a:moveTo>
                    <a:lnTo>
                      <a:pt x="0" y="0"/>
                    </a:lnTo>
                    <a:lnTo>
                      <a:pt x="207" y="84"/>
                    </a:lnTo>
                    <a:lnTo>
                      <a:pt x="12" y="659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" name="Frfm 8"/>
              <p:cNvSpPr>
                <a:spLocks noChangeAspect="1"/>
              </p:cNvSpPr>
              <p:nvPr/>
            </p:nvSpPr>
            <p:spPr bwMode="auto">
              <a:xfrm>
                <a:off x="4437" y="7938"/>
                <a:ext cx="1365" cy="885"/>
              </a:xfrm>
              <a:custGeom>
                <a:avLst/>
                <a:gdLst>
                  <a:gd name="T0" fmla="*/ 294 w 1365"/>
                  <a:gd name="T1" fmla="*/ 0 h 885"/>
                  <a:gd name="T2" fmla="*/ 0 w 1365"/>
                  <a:gd name="T3" fmla="*/ 884 h 885"/>
                  <a:gd name="T4" fmla="*/ 1365 w 1365"/>
                  <a:gd name="T5" fmla="*/ 885 h 885"/>
                  <a:gd name="T6" fmla="*/ 294 w 1365"/>
                  <a:gd name="T7" fmla="*/ 0 h 88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365"/>
                  <a:gd name="T13" fmla="*/ 0 h 885"/>
                  <a:gd name="T14" fmla="*/ 1365 w 1365"/>
                  <a:gd name="T15" fmla="*/ 885 h 88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365" h="885">
                    <a:moveTo>
                      <a:pt x="294" y="0"/>
                    </a:moveTo>
                    <a:cubicBezTo>
                      <a:pt x="147" y="442"/>
                      <a:pt x="0" y="884"/>
                      <a:pt x="0" y="884"/>
                    </a:cubicBezTo>
                    <a:lnTo>
                      <a:pt x="1365" y="885"/>
                    </a:lnTo>
                    <a:cubicBezTo>
                      <a:pt x="1245" y="516"/>
                      <a:pt x="900" y="270"/>
                      <a:pt x="294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2" name="Group 29"/>
            <p:cNvGrpSpPr>
              <a:grpSpLocks noChangeAspect="1"/>
            </p:cNvGrpSpPr>
            <p:nvPr/>
          </p:nvGrpSpPr>
          <p:grpSpPr bwMode="auto">
            <a:xfrm rot="10800000">
              <a:off x="143" y="794"/>
              <a:ext cx="291" cy="225"/>
              <a:chOff x="2229" y="6190"/>
              <a:chExt cx="3621" cy="2813"/>
            </a:xfrm>
          </p:grpSpPr>
          <p:sp>
            <p:nvSpPr>
              <p:cNvPr id="14" name="Frfm 7"/>
              <p:cNvSpPr>
                <a:spLocks noChangeAspect="1"/>
              </p:cNvSpPr>
              <p:nvPr/>
            </p:nvSpPr>
            <p:spPr bwMode="auto">
              <a:xfrm>
                <a:off x="2229" y="6190"/>
                <a:ext cx="3621" cy="2813"/>
              </a:xfrm>
              <a:custGeom>
                <a:avLst/>
                <a:gdLst>
                  <a:gd name="T0" fmla="*/ 3612 w 3621"/>
                  <a:gd name="T1" fmla="*/ 2813 h 2813"/>
                  <a:gd name="T2" fmla="*/ 12 w 3621"/>
                  <a:gd name="T3" fmla="*/ 2809 h 2813"/>
                  <a:gd name="T4" fmla="*/ 12 w 3621"/>
                  <a:gd name="T5" fmla="*/ 0 h 2813"/>
                  <a:gd name="T6" fmla="*/ 3612 w 3621"/>
                  <a:gd name="T7" fmla="*/ 2813 h 28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1"/>
                  <a:gd name="T13" fmla="*/ 0 h 2813"/>
                  <a:gd name="T14" fmla="*/ 3621 w 3621"/>
                  <a:gd name="T15" fmla="*/ 2813 h 28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1" h="2813">
                    <a:moveTo>
                      <a:pt x="3612" y="2813"/>
                    </a:moveTo>
                    <a:cubicBezTo>
                      <a:pt x="1812" y="2811"/>
                      <a:pt x="12" y="2809"/>
                      <a:pt x="12" y="2809"/>
                    </a:cubicBezTo>
                    <a:cubicBezTo>
                      <a:pt x="12" y="2809"/>
                      <a:pt x="12" y="1404"/>
                      <a:pt x="12" y="0"/>
                    </a:cubicBezTo>
                    <a:cubicBezTo>
                      <a:pt x="0" y="1469"/>
                      <a:pt x="3621" y="1235"/>
                      <a:pt x="3612" y="2813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" name="Frfm 6"/>
              <p:cNvSpPr>
                <a:spLocks noChangeAspect="1"/>
              </p:cNvSpPr>
              <p:nvPr/>
            </p:nvSpPr>
            <p:spPr bwMode="auto">
              <a:xfrm>
                <a:off x="2406" y="6795"/>
                <a:ext cx="876" cy="1770"/>
              </a:xfrm>
              <a:custGeom>
                <a:avLst/>
                <a:gdLst>
                  <a:gd name="T0" fmla="*/ 0 w 876"/>
                  <a:gd name="T1" fmla="*/ 0 h 1770"/>
                  <a:gd name="T2" fmla="*/ 876 w 876"/>
                  <a:gd name="T3" fmla="*/ 594 h 1770"/>
                  <a:gd name="T4" fmla="*/ 538 w 876"/>
                  <a:gd name="T5" fmla="*/ 1625 h 1770"/>
                  <a:gd name="T6" fmla="*/ 0 w 876"/>
                  <a:gd name="T7" fmla="*/ 1770 h 1770"/>
                  <a:gd name="T8" fmla="*/ 0 w 876"/>
                  <a:gd name="T9" fmla="*/ 0 h 17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76"/>
                  <a:gd name="T16" fmla="*/ 0 h 1770"/>
                  <a:gd name="T17" fmla="*/ 876 w 876"/>
                  <a:gd name="T18" fmla="*/ 1770 h 17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76" h="1770">
                    <a:moveTo>
                      <a:pt x="0" y="0"/>
                    </a:moveTo>
                    <a:cubicBezTo>
                      <a:pt x="126" y="237"/>
                      <a:pt x="648" y="513"/>
                      <a:pt x="876" y="594"/>
                    </a:cubicBezTo>
                    <a:lnTo>
                      <a:pt x="538" y="1625"/>
                    </a:lnTo>
                    <a:cubicBezTo>
                      <a:pt x="258" y="1442"/>
                      <a:pt x="0" y="1635"/>
                      <a:pt x="0" y="177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" name="Frfm 5"/>
              <p:cNvSpPr>
                <a:spLocks noChangeAspect="1"/>
              </p:cNvSpPr>
              <p:nvPr/>
            </p:nvSpPr>
            <p:spPr bwMode="auto">
              <a:xfrm>
                <a:off x="2406" y="8628"/>
                <a:ext cx="285" cy="206"/>
              </a:xfrm>
              <a:custGeom>
                <a:avLst/>
                <a:gdLst>
                  <a:gd name="T0" fmla="*/ 0 w 285"/>
                  <a:gd name="T1" fmla="*/ 0 h 206"/>
                  <a:gd name="T2" fmla="*/ 2 w 285"/>
                  <a:gd name="T3" fmla="*/ 198 h 206"/>
                  <a:gd name="T4" fmla="*/ 285 w 285"/>
                  <a:gd name="T5" fmla="*/ 206 h 206"/>
                  <a:gd name="T6" fmla="*/ 0 w 285"/>
                  <a:gd name="T7" fmla="*/ 0 h 20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5"/>
                  <a:gd name="T13" fmla="*/ 0 h 206"/>
                  <a:gd name="T14" fmla="*/ 285 w 285"/>
                  <a:gd name="T15" fmla="*/ 206 h 20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5" h="206">
                    <a:moveTo>
                      <a:pt x="0" y="0"/>
                    </a:moveTo>
                    <a:cubicBezTo>
                      <a:pt x="1" y="99"/>
                      <a:pt x="2" y="198"/>
                      <a:pt x="2" y="198"/>
                    </a:cubicBezTo>
                    <a:lnTo>
                      <a:pt x="285" y="206"/>
                    </a:lnTo>
                    <a:cubicBezTo>
                      <a:pt x="132" y="186"/>
                      <a:pt x="3" y="9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" name="Frfm 4"/>
              <p:cNvSpPr>
                <a:spLocks noChangeAspect="1"/>
              </p:cNvSpPr>
              <p:nvPr/>
            </p:nvSpPr>
            <p:spPr bwMode="auto">
              <a:xfrm>
                <a:off x="2808" y="7443"/>
                <a:ext cx="861" cy="1391"/>
              </a:xfrm>
              <a:custGeom>
                <a:avLst/>
                <a:gdLst>
                  <a:gd name="T0" fmla="*/ 855 w 861"/>
                  <a:gd name="T1" fmla="*/ 1382 h 1391"/>
                  <a:gd name="T2" fmla="*/ 861 w 861"/>
                  <a:gd name="T3" fmla="*/ 96 h 1391"/>
                  <a:gd name="T4" fmla="*/ 609 w 861"/>
                  <a:gd name="T5" fmla="*/ 0 h 1391"/>
                  <a:gd name="T6" fmla="*/ 228 w 861"/>
                  <a:gd name="T7" fmla="*/ 1196 h 1391"/>
                  <a:gd name="T8" fmla="*/ 0 w 861"/>
                  <a:gd name="T9" fmla="*/ 1391 h 1391"/>
                  <a:gd name="T10" fmla="*/ 855 w 861"/>
                  <a:gd name="T11" fmla="*/ 1382 h 139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61"/>
                  <a:gd name="T19" fmla="*/ 0 h 1391"/>
                  <a:gd name="T20" fmla="*/ 861 w 861"/>
                  <a:gd name="T21" fmla="*/ 1391 h 139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61" h="1391">
                    <a:moveTo>
                      <a:pt x="855" y="1382"/>
                    </a:moveTo>
                    <a:lnTo>
                      <a:pt x="861" y="96"/>
                    </a:lnTo>
                    <a:lnTo>
                      <a:pt x="609" y="0"/>
                    </a:lnTo>
                    <a:lnTo>
                      <a:pt x="228" y="1196"/>
                    </a:lnTo>
                    <a:cubicBezTo>
                      <a:pt x="228" y="1196"/>
                      <a:pt x="183" y="1349"/>
                      <a:pt x="0" y="1391"/>
                    </a:cubicBezTo>
                    <a:lnTo>
                      <a:pt x="855" y="1382"/>
                    </a:lnTo>
                    <a:close/>
                  </a:path>
                </a:pathLst>
              </a:custGeom>
              <a:solidFill>
                <a:schemeClr val="folHlink"/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" name="Frfm 3"/>
              <p:cNvSpPr>
                <a:spLocks noChangeAspect="1"/>
              </p:cNvSpPr>
              <p:nvPr/>
            </p:nvSpPr>
            <p:spPr bwMode="auto">
              <a:xfrm>
                <a:off x="3804" y="7596"/>
                <a:ext cx="444" cy="1229"/>
              </a:xfrm>
              <a:custGeom>
                <a:avLst/>
                <a:gdLst>
                  <a:gd name="T0" fmla="*/ 0 w 444"/>
                  <a:gd name="T1" fmla="*/ 0 h 1229"/>
                  <a:gd name="T2" fmla="*/ 0 w 444"/>
                  <a:gd name="T3" fmla="*/ 1229 h 1229"/>
                  <a:gd name="T4" fmla="*/ 444 w 444"/>
                  <a:gd name="T5" fmla="*/ 1229 h 1229"/>
                  <a:gd name="T6" fmla="*/ 438 w 444"/>
                  <a:gd name="T7" fmla="*/ 153 h 1229"/>
                  <a:gd name="T8" fmla="*/ 0 w 444"/>
                  <a:gd name="T9" fmla="*/ 0 h 12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4"/>
                  <a:gd name="T16" fmla="*/ 0 h 1229"/>
                  <a:gd name="T17" fmla="*/ 444 w 444"/>
                  <a:gd name="T18" fmla="*/ 1229 h 12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4" h="1229">
                    <a:moveTo>
                      <a:pt x="0" y="0"/>
                    </a:moveTo>
                    <a:lnTo>
                      <a:pt x="0" y="1229"/>
                    </a:lnTo>
                    <a:lnTo>
                      <a:pt x="444" y="1229"/>
                    </a:lnTo>
                    <a:lnTo>
                      <a:pt x="438" y="15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" name="Frfm 2"/>
              <p:cNvSpPr>
                <a:spLocks noChangeAspect="1"/>
              </p:cNvSpPr>
              <p:nvPr/>
            </p:nvSpPr>
            <p:spPr bwMode="auto">
              <a:xfrm>
                <a:off x="4389" y="7800"/>
                <a:ext cx="207" cy="659"/>
              </a:xfrm>
              <a:custGeom>
                <a:avLst/>
                <a:gdLst>
                  <a:gd name="T0" fmla="*/ 12 w 207"/>
                  <a:gd name="T1" fmla="*/ 659 h 659"/>
                  <a:gd name="T2" fmla="*/ 0 w 207"/>
                  <a:gd name="T3" fmla="*/ 0 h 659"/>
                  <a:gd name="T4" fmla="*/ 207 w 207"/>
                  <a:gd name="T5" fmla="*/ 84 h 659"/>
                  <a:gd name="T6" fmla="*/ 12 w 207"/>
                  <a:gd name="T7" fmla="*/ 659 h 65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07"/>
                  <a:gd name="T13" fmla="*/ 0 h 659"/>
                  <a:gd name="T14" fmla="*/ 207 w 207"/>
                  <a:gd name="T15" fmla="*/ 659 h 65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07" h="659">
                    <a:moveTo>
                      <a:pt x="12" y="659"/>
                    </a:moveTo>
                    <a:lnTo>
                      <a:pt x="0" y="0"/>
                    </a:lnTo>
                    <a:lnTo>
                      <a:pt x="207" y="84"/>
                    </a:lnTo>
                    <a:lnTo>
                      <a:pt x="12" y="659"/>
                    </a:lnTo>
                    <a:close/>
                  </a:path>
                </a:pathLst>
              </a:custGeom>
              <a:solidFill>
                <a:schemeClr val="folHlink"/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" name="Frfm 1"/>
              <p:cNvSpPr>
                <a:spLocks noChangeAspect="1"/>
              </p:cNvSpPr>
              <p:nvPr/>
            </p:nvSpPr>
            <p:spPr bwMode="auto">
              <a:xfrm>
                <a:off x="4437" y="7938"/>
                <a:ext cx="1365" cy="885"/>
              </a:xfrm>
              <a:custGeom>
                <a:avLst/>
                <a:gdLst>
                  <a:gd name="T0" fmla="*/ 294 w 1365"/>
                  <a:gd name="T1" fmla="*/ 0 h 885"/>
                  <a:gd name="T2" fmla="*/ 0 w 1365"/>
                  <a:gd name="T3" fmla="*/ 884 h 885"/>
                  <a:gd name="T4" fmla="*/ 1365 w 1365"/>
                  <a:gd name="T5" fmla="*/ 885 h 885"/>
                  <a:gd name="T6" fmla="*/ 294 w 1365"/>
                  <a:gd name="T7" fmla="*/ 0 h 88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365"/>
                  <a:gd name="T13" fmla="*/ 0 h 885"/>
                  <a:gd name="T14" fmla="*/ 1365 w 1365"/>
                  <a:gd name="T15" fmla="*/ 885 h 88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365" h="885">
                    <a:moveTo>
                      <a:pt x="294" y="0"/>
                    </a:moveTo>
                    <a:cubicBezTo>
                      <a:pt x="147" y="442"/>
                      <a:pt x="0" y="884"/>
                      <a:pt x="0" y="884"/>
                    </a:cubicBezTo>
                    <a:lnTo>
                      <a:pt x="1365" y="885"/>
                    </a:lnTo>
                    <a:cubicBezTo>
                      <a:pt x="1245" y="516"/>
                      <a:pt x="900" y="270"/>
                      <a:pt x="294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3" name="Rect1">
              <a:hlinkClick r:id="" action="ppaction://macro?name=AddCmdBar"/>
            </p:cNvPr>
            <p:cNvSpPr>
              <a:spLocks noChangeAspect="1" noChangeArrowheads="1"/>
            </p:cNvSpPr>
            <p:nvPr/>
          </p:nvSpPr>
          <p:spPr bwMode="auto">
            <a:xfrm>
              <a:off x="145" y="798"/>
              <a:ext cx="288" cy="229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3175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0" name="Заголовок 29"/>
          <p:cNvSpPr>
            <a:spLocks noGrp="1"/>
          </p:cNvSpPr>
          <p:nvPr>
            <p:ph type="ctrTitle"/>
          </p:nvPr>
        </p:nvSpPr>
        <p:spPr>
          <a:xfrm>
            <a:off x="554634" y="923393"/>
            <a:ext cx="7772400" cy="2211326"/>
          </a:xfrm>
        </p:spPr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Итоговый </a:t>
            </a:r>
            <a:br>
              <a:rPr lang="ru-RU" dirty="0" smtClean="0">
                <a:solidFill>
                  <a:schemeClr val="tx2"/>
                </a:solidFill>
              </a:rPr>
            </a:br>
            <a:r>
              <a:rPr lang="ru-RU" dirty="0" smtClean="0">
                <a:solidFill>
                  <a:schemeClr val="tx2"/>
                </a:solidFill>
              </a:rPr>
              <a:t>интерактивный тест </a:t>
            </a:r>
            <a:br>
              <a:rPr lang="ru-RU" dirty="0" smtClean="0">
                <a:solidFill>
                  <a:schemeClr val="tx2"/>
                </a:solidFill>
              </a:rPr>
            </a:br>
            <a:r>
              <a:rPr lang="ru-RU" dirty="0" smtClean="0">
                <a:solidFill>
                  <a:schemeClr val="tx2"/>
                </a:solidFill>
              </a:rPr>
              <a:t>«ЖИВОТНЫЕ»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2" name="Подзаголовок 30"/>
          <p:cNvSpPr txBox="1">
            <a:spLocks/>
          </p:cNvSpPr>
          <p:nvPr/>
        </p:nvSpPr>
        <p:spPr>
          <a:xfrm>
            <a:off x="209630" y="3566119"/>
            <a:ext cx="6400800" cy="142708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400" b="1" dirty="0" smtClean="0">
                <a:solidFill>
                  <a:schemeClr val="tx1"/>
                </a:solidFill>
              </a:rPr>
              <a:t>Скворцова Татьяна Александровна</a:t>
            </a:r>
          </a:p>
          <a:p>
            <a:pPr algn="l"/>
            <a:r>
              <a:rPr lang="ru-RU" sz="1400" b="1" dirty="0" smtClean="0">
                <a:solidFill>
                  <a:schemeClr val="tx1"/>
                </a:solidFill>
              </a:rPr>
              <a:t>Учитель биологии</a:t>
            </a:r>
          </a:p>
          <a:p>
            <a:pPr algn="l"/>
            <a:r>
              <a:rPr lang="ru-RU" sz="1400" b="1" dirty="0" smtClean="0">
                <a:solidFill>
                  <a:schemeClr val="tx1"/>
                </a:solidFill>
              </a:rPr>
              <a:t>Муниципального казённого специального (коррекционного) образовательного учреждения для обучающихся, воспитанников с ограниченными возможностями здоровья </a:t>
            </a:r>
            <a:r>
              <a:rPr lang="ru-RU" sz="1400" b="1" dirty="0" err="1" smtClean="0">
                <a:solidFill>
                  <a:schemeClr val="tx1"/>
                </a:solidFill>
              </a:rPr>
              <a:t>Краснобаковской</a:t>
            </a:r>
            <a:r>
              <a:rPr lang="ru-RU" sz="1400" b="1" dirty="0" smtClean="0">
                <a:solidFill>
                  <a:schemeClr val="tx1"/>
                </a:solidFill>
              </a:rPr>
              <a:t> специальной (коррекционной) общеобразовательной  школы-интерната </a:t>
            </a:r>
            <a:r>
              <a:rPr lang="en-US" sz="1400" b="1" dirty="0" smtClean="0">
                <a:solidFill>
                  <a:schemeClr val="tx1"/>
                </a:solidFill>
              </a:rPr>
              <a:t>VIII </a:t>
            </a:r>
            <a:r>
              <a:rPr lang="ru-RU" sz="1400" b="1" dirty="0" smtClean="0">
                <a:solidFill>
                  <a:schemeClr val="tx1"/>
                </a:solidFill>
              </a:rPr>
              <a:t>вида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33" name="Подзаголовок 30"/>
          <p:cNvSpPr>
            <a:spLocks noGrp="1"/>
          </p:cNvSpPr>
          <p:nvPr>
            <p:ph type="subTitle" idx="1"/>
          </p:nvPr>
        </p:nvSpPr>
        <p:spPr>
          <a:xfrm>
            <a:off x="1555750" y="2964116"/>
            <a:ext cx="6400800" cy="559842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Биология 8 класс</a:t>
            </a:r>
            <a:endParaRPr lang="ru-RU" dirty="0">
              <a:solidFill>
                <a:schemeClr val="tx1"/>
              </a:solidFill>
            </a:endParaRPr>
          </a:p>
        </p:txBody>
      </p:sp>
    </p:spTree>
    <p:custDataLst>
      <p:tags r:id="rId2"/>
    </p:custDataLst>
    <p:controls>
      <p:control spid="1129" name="TextBox1" r:id="rId3" imgW="2952720" imgH="285840"/>
    </p:controls>
    <p:extLst>
      <p:ext uri="{BB962C8B-B14F-4D97-AF65-F5344CB8AC3E}">
        <p14:creationId xmlns:p14="http://schemas.microsoft.com/office/powerpoint/2010/main" xmlns="" val="21041193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248400"/>
            <a:ext cx="9144000" cy="596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anel"/>
          <p:cNvSpPr/>
          <p:nvPr/>
        </p:nvSpPr>
        <p:spPr>
          <a:xfrm>
            <a:off x="0" y="6235700"/>
            <a:ext cx="9144000" cy="619125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Back"/>
          <p:cNvGrpSpPr/>
          <p:nvPr/>
        </p:nvGrpSpPr>
        <p:grpSpPr>
          <a:xfrm>
            <a:off x="6712712" y="6395211"/>
            <a:ext cx="290068" cy="301753"/>
            <a:chOff x="6712712" y="6395211"/>
            <a:chExt cx="290068" cy="301753"/>
          </a:xfrm>
        </p:grpSpPr>
        <p:sp>
          <p:nvSpPr>
            <p:cNvPr id="4" name="Treug1"/>
            <p:cNvSpPr/>
            <p:nvPr/>
          </p:nvSpPr>
          <p:spPr>
            <a:xfrm rot="16200000">
              <a:off x="6705600" y="6402323"/>
              <a:ext cx="298450" cy="284225"/>
            </a:xfrm>
            <a:prstGeom prst="triangl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Treug2"/>
            <p:cNvSpPr/>
            <p:nvPr/>
          </p:nvSpPr>
          <p:spPr>
            <a:xfrm rot="16200000">
              <a:off x="6722618" y="6416802"/>
              <a:ext cx="287274" cy="273050"/>
            </a:xfrm>
            <a:prstGeom prst="triangle">
              <a:avLst/>
            </a:prstGeom>
            <a:solidFill>
              <a:srgbClr val="777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Treug3">
              <a:hlinkClick r:id="" action="ppaction://hlinkshowjump?jump=previousslide"/>
            </p:cNvPr>
            <p:cNvSpPr/>
            <p:nvPr/>
          </p:nvSpPr>
          <p:spPr>
            <a:xfrm rot="16200000">
              <a:off x="6726301" y="6423914"/>
              <a:ext cx="266318" cy="251968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Out_Tim"/>
          <p:cNvSpPr txBox="1"/>
          <p:nvPr/>
        </p:nvSpPr>
        <p:spPr>
          <a:xfrm>
            <a:off x="8102600" y="6438900"/>
            <a:ext cx="647700" cy="212879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</a:ln>
        </p:spPr>
        <p:txBody>
          <a:bodyPr vert="horz" lIns="12700" tIns="6350" rIns="12700" bIns="6350" rtlCol="0" anchor="ctr" anchorCtr="1">
            <a:spAutoFit/>
          </a:bodyPr>
          <a:lstStyle/>
          <a:p>
            <a:endParaRPr lang="ru-RU" sz="1300" b="1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Dalee">
            <a:hlinkClick r:id="" action="ppaction://macro?name=Next_Slide"/>
          </p:cNvPr>
          <p:cNvSpPr/>
          <p:nvPr/>
        </p:nvSpPr>
        <p:spPr>
          <a:xfrm>
            <a:off x="7086600" y="6395211"/>
            <a:ext cx="939800" cy="304800"/>
          </a:xfrm>
          <a:prstGeom prst="actionButtonBlank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Далее</a:t>
            </a:r>
            <a:endParaRPr lang="ru-RU" sz="1400" b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ut_Zd"/>
          <p:cNvSpPr txBox="1"/>
          <p:nvPr/>
        </p:nvSpPr>
        <p:spPr>
          <a:xfrm>
            <a:off x="1333500" y="6384290"/>
            <a:ext cx="504190" cy="289823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</a:ln>
        </p:spPr>
        <p:txBody>
          <a:bodyPr vert="horz" lIns="12700" tIns="6350" rIns="12700" bIns="6350" rtlCol="0" anchor="ctr" anchorCtr="1">
            <a:spAutoFit/>
          </a:bodyPr>
          <a:lstStyle/>
          <a:p>
            <a:r>
              <a:rPr lang="ru-RU" b="1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b="1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x_Zd"/>
          <p:cNvSpPr txBox="1"/>
          <p:nvPr/>
        </p:nvSpPr>
        <p:spPr>
          <a:xfrm>
            <a:off x="508000" y="6438900"/>
            <a:ext cx="762000" cy="215444"/>
          </a:xfrm>
          <a:prstGeom prst="rect">
            <a:avLst/>
          </a:prstGeom>
          <a:noFill/>
        </p:spPr>
        <p:txBody>
          <a:bodyPr vert="horz" lIns="0" tIns="0" rIns="0" bIns="0" rtlCol="0" anchor="ctr">
            <a:spAutoFit/>
          </a:bodyPr>
          <a:lstStyle/>
          <a:p>
            <a:pPr algn="r"/>
            <a:r>
              <a:rPr lang="ru-RU" sz="1400" b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</a:t>
            </a:r>
            <a:endParaRPr lang="ru-RU" sz="1400" b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ena"/>
          <p:cNvSpPr txBox="1"/>
          <p:nvPr/>
        </p:nvSpPr>
        <p:spPr>
          <a:xfrm>
            <a:off x="1866900" y="6468109"/>
            <a:ext cx="431800" cy="153888"/>
          </a:xfrm>
          <a:prstGeom prst="rect">
            <a:avLst/>
          </a:prstGeom>
          <a:noFill/>
        </p:spPr>
        <p:txBody>
          <a:bodyPr vert="horz" lIns="0" tIns="0" rIns="0" bIns="0" rtlCol="0" anchor="ctr">
            <a:spAutoFit/>
          </a:bodyPr>
          <a:lstStyle/>
          <a:p>
            <a:pPr algn="r"/>
            <a:r>
              <a:rPr lang="ru-RU" sz="1000" b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бал.</a:t>
            </a:r>
            <a:endParaRPr lang="ru-RU" sz="1000" b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Warning"/>
          <p:cNvSpPr/>
          <p:nvPr/>
        </p:nvSpPr>
        <p:spPr>
          <a:xfrm>
            <a:off x="2794000" y="6405879"/>
            <a:ext cx="2882900" cy="284480"/>
          </a:xfrm>
          <a:prstGeom prst="roundRect">
            <a:avLst/>
          </a:prstGeom>
          <a:gradFill flip="none" rotWithShape="1">
            <a:gsLst>
              <a:gs pos="50000">
                <a:srgbClr val="4F81BD"/>
              </a:gs>
              <a:gs pos="0">
                <a:srgbClr val="FFFFFF"/>
              </a:gs>
              <a:gs pos="100000">
                <a:srgbClr val="FFFFFF"/>
              </a:gs>
            </a:gsLst>
            <a:lin ang="16200000" scaled="1"/>
            <a:tileRect/>
          </a:gradFill>
          <a:ln w="38100" cmpd="dbl">
            <a:solidFill>
              <a:schemeClr val="hlink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Установите соответствие!</a:t>
            </a:r>
          </a:p>
        </p:txBody>
      </p:sp>
      <p:sp>
        <p:nvSpPr>
          <p:cNvPr id="14" name="KAN 1">
            <a:hlinkClick r:id="" action="ppaction://macro?name=MovePos"/>
          </p:cNvPr>
          <p:cNvSpPr/>
          <p:nvPr>
            <p:custDataLst>
              <p:tags r:id="rId2"/>
            </p:custDataLst>
          </p:nvPr>
        </p:nvSpPr>
        <p:spPr>
          <a:xfrm>
            <a:off x="252000" y="3420001"/>
            <a:ext cx="1980000" cy="126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175">
            <a:solidFill>
              <a:schemeClr val="accent3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Наземная среда обитания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KAN 2">
            <a:hlinkClick r:id="" action="ppaction://macro?name=MovePos"/>
          </p:cNvPr>
          <p:cNvSpPr/>
          <p:nvPr>
            <p:custDataLst>
              <p:tags r:id="rId3"/>
            </p:custDataLst>
          </p:nvPr>
        </p:nvSpPr>
        <p:spPr>
          <a:xfrm>
            <a:off x="2483999" y="3420001"/>
            <a:ext cx="1980000" cy="126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175">
            <a:solidFill>
              <a:schemeClr val="accent3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Воздушная среда обитания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KAN 3">
            <a:hlinkClick r:id="" action="ppaction://macro?name=MovePos"/>
          </p:cNvPr>
          <p:cNvSpPr/>
          <p:nvPr>
            <p:custDataLst>
              <p:tags r:id="rId4"/>
            </p:custDataLst>
          </p:nvPr>
        </p:nvSpPr>
        <p:spPr>
          <a:xfrm>
            <a:off x="4716000" y="3420001"/>
            <a:ext cx="1980000" cy="126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175">
            <a:solidFill>
              <a:schemeClr val="accent3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Подземная среда обитания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KAN 4">
            <a:hlinkClick r:id="" action="ppaction://macro?name=MovePos"/>
          </p:cNvPr>
          <p:cNvSpPr/>
          <p:nvPr>
            <p:custDataLst>
              <p:tags r:id="rId5"/>
            </p:custDataLst>
          </p:nvPr>
        </p:nvSpPr>
        <p:spPr>
          <a:xfrm>
            <a:off x="6912001" y="3420001"/>
            <a:ext cx="1980000" cy="126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175">
            <a:solidFill>
              <a:schemeClr val="accent3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Водная среда обитания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POS 1"/>
          <p:cNvSpPr/>
          <p:nvPr/>
        </p:nvSpPr>
        <p:spPr>
          <a:xfrm>
            <a:off x="0" y="1524000"/>
            <a:ext cx="2286000" cy="1371600"/>
          </a:xfrm>
          <a:prstGeom prst="roundRect">
            <a:avLst/>
          </a:prstGeom>
          <a:blipFill>
            <a:blip r:embed="rId7" cstate="email"/>
            <a:stretch>
              <a:fillRect/>
            </a:stretch>
          </a:blipFill>
          <a:ln w="38100">
            <a:solidFill>
              <a:schemeClr val="accent3">
                <a:lumMod val="75000"/>
              </a:schemeClr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ru-RU" sz="10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19" name="POS 2"/>
          <p:cNvSpPr/>
          <p:nvPr/>
        </p:nvSpPr>
        <p:spPr>
          <a:xfrm>
            <a:off x="2133600" y="1524000"/>
            <a:ext cx="2286000" cy="1371600"/>
          </a:xfrm>
          <a:prstGeom prst="roundRect">
            <a:avLst/>
          </a:prstGeom>
          <a:blipFill>
            <a:blip r:embed="rId8" cstate="email"/>
            <a:stretch>
              <a:fillRect/>
            </a:stretch>
          </a:blipFill>
          <a:ln w="38100">
            <a:solidFill>
              <a:schemeClr val="accent3">
                <a:lumMod val="75000"/>
              </a:schemeClr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ru-RU" sz="10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20" name="POS 3"/>
          <p:cNvSpPr/>
          <p:nvPr/>
        </p:nvSpPr>
        <p:spPr>
          <a:xfrm>
            <a:off x="4343400" y="1524000"/>
            <a:ext cx="2286000" cy="1371600"/>
          </a:xfrm>
          <a:prstGeom prst="roundRect">
            <a:avLst/>
          </a:prstGeom>
          <a:blipFill>
            <a:blip r:embed="rId9" cstate="email"/>
            <a:stretch>
              <a:fillRect/>
            </a:stretch>
          </a:blipFill>
          <a:ln w="38100">
            <a:solidFill>
              <a:schemeClr val="accent3">
                <a:lumMod val="75000"/>
              </a:schemeClr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ru-RU" sz="10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21" name="POS 4"/>
          <p:cNvSpPr/>
          <p:nvPr/>
        </p:nvSpPr>
        <p:spPr>
          <a:xfrm>
            <a:off x="6553200" y="1527048"/>
            <a:ext cx="2286000" cy="1371600"/>
          </a:xfrm>
          <a:prstGeom prst="roundRect">
            <a:avLst/>
          </a:prstGeom>
          <a:blipFill>
            <a:blip r:embed="rId10" cstate="email"/>
            <a:stretch>
              <a:fillRect/>
            </a:stretch>
          </a:blipFill>
          <a:ln w="38100">
            <a:solidFill>
              <a:schemeClr val="accent3">
                <a:lumMod val="75000"/>
              </a:schemeClr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ru-RU" sz="1000" dirty="0">
              <a:solidFill>
                <a:schemeClr val="tx1"/>
              </a:solidFill>
              <a:latin typeface="Arial"/>
            </a:endParaRPr>
          </a:p>
        </p:txBody>
      </p:sp>
    </p:spTree>
    <p:custDataLst>
      <p:tags r:id="rId1"/>
    </p:custDataLst>
  </p:cSld>
  <p:clrMapOvr>
    <a:masterClrMapping/>
  </p:clrMapOvr>
  <p:transition advClick="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248400"/>
            <a:ext cx="9144000" cy="5969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anel"/>
          <p:cNvSpPr/>
          <p:nvPr/>
        </p:nvSpPr>
        <p:spPr>
          <a:xfrm>
            <a:off x="0" y="6235700"/>
            <a:ext cx="9144000" cy="619125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Back"/>
          <p:cNvGrpSpPr/>
          <p:nvPr/>
        </p:nvGrpSpPr>
        <p:grpSpPr>
          <a:xfrm>
            <a:off x="6712712" y="6395211"/>
            <a:ext cx="290068" cy="301753"/>
            <a:chOff x="6712712" y="6395211"/>
            <a:chExt cx="290068" cy="301753"/>
          </a:xfrm>
        </p:grpSpPr>
        <p:sp>
          <p:nvSpPr>
            <p:cNvPr id="4" name="Treug1"/>
            <p:cNvSpPr/>
            <p:nvPr/>
          </p:nvSpPr>
          <p:spPr>
            <a:xfrm rot="16200000">
              <a:off x="6705600" y="6402323"/>
              <a:ext cx="298450" cy="284225"/>
            </a:xfrm>
            <a:prstGeom prst="triangl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Treug2"/>
            <p:cNvSpPr/>
            <p:nvPr/>
          </p:nvSpPr>
          <p:spPr>
            <a:xfrm rot="16200000">
              <a:off x="6722618" y="6416802"/>
              <a:ext cx="287274" cy="273050"/>
            </a:xfrm>
            <a:prstGeom prst="triangle">
              <a:avLst/>
            </a:prstGeom>
            <a:solidFill>
              <a:srgbClr val="777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Treug3">
              <a:hlinkClick r:id="" action="ppaction://hlinkshowjump?jump=previousslide"/>
            </p:cNvPr>
            <p:cNvSpPr/>
            <p:nvPr/>
          </p:nvSpPr>
          <p:spPr>
            <a:xfrm rot="16200000">
              <a:off x="6726301" y="6423914"/>
              <a:ext cx="266318" cy="251968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Out_Tim"/>
          <p:cNvSpPr txBox="1"/>
          <p:nvPr/>
        </p:nvSpPr>
        <p:spPr>
          <a:xfrm>
            <a:off x="8102600" y="6438900"/>
            <a:ext cx="647700" cy="212879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</a:ln>
        </p:spPr>
        <p:txBody>
          <a:bodyPr vert="horz" lIns="12700" tIns="6350" rIns="12700" bIns="6350" rtlCol="0" anchor="ctr" anchorCtr="1">
            <a:spAutoFit/>
          </a:bodyPr>
          <a:lstStyle/>
          <a:p>
            <a:endParaRPr lang="ru-RU" sz="1300" b="1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Dalee">
            <a:hlinkClick r:id="" action="ppaction://macro?name=Next_Slide"/>
          </p:cNvPr>
          <p:cNvSpPr/>
          <p:nvPr/>
        </p:nvSpPr>
        <p:spPr>
          <a:xfrm>
            <a:off x="7086600" y="6395211"/>
            <a:ext cx="939800" cy="304800"/>
          </a:xfrm>
          <a:prstGeom prst="actionButtonBlank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Далее</a:t>
            </a:r>
            <a:endParaRPr lang="ru-RU" sz="1400" b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ut_Zd"/>
          <p:cNvSpPr txBox="1"/>
          <p:nvPr/>
        </p:nvSpPr>
        <p:spPr>
          <a:xfrm>
            <a:off x="1333500" y="6384290"/>
            <a:ext cx="504190" cy="289823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</a:ln>
        </p:spPr>
        <p:txBody>
          <a:bodyPr vert="horz" lIns="12700" tIns="6350" rIns="12700" bIns="6350" rtlCol="0" anchor="ctr" anchorCtr="1">
            <a:spAutoFit/>
          </a:bodyPr>
          <a:lstStyle/>
          <a:p>
            <a:r>
              <a:rPr lang="ru-RU" b="1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b="1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x_Zd"/>
          <p:cNvSpPr txBox="1"/>
          <p:nvPr/>
        </p:nvSpPr>
        <p:spPr>
          <a:xfrm>
            <a:off x="508000" y="6438900"/>
            <a:ext cx="762000" cy="215444"/>
          </a:xfrm>
          <a:prstGeom prst="rect">
            <a:avLst/>
          </a:prstGeom>
          <a:noFill/>
        </p:spPr>
        <p:txBody>
          <a:bodyPr vert="horz" lIns="0" tIns="0" rIns="0" bIns="0" rtlCol="0" anchor="ctr">
            <a:spAutoFit/>
          </a:bodyPr>
          <a:lstStyle/>
          <a:p>
            <a:pPr algn="r"/>
            <a:r>
              <a:rPr lang="ru-RU" sz="1400" b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</a:t>
            </a:r>
            <a:endParaRPr lang="ru-RU" sz="1400" b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ena"/>
          <p:cNvSpPr txBox="1"/>
          <p:nvPr/>
        </p:nvSpPr>
        <p:spPr>
          <a:xfrm>
            <a:off x="1866900" y="6468109"/>
            <a:ext cx="431800" cy="153888"/>
          </a:xfrm>
          <a:prstGeom prst="rect">
            <a:avLst/>
          </a:prstGeom>
          <a:noFill/>
        </p:spPr>
        <p:txBody>
          <a:bodyPr vert="horz" lIns="0" tIns="0" rIns="0" bIns="0" rtlCol="0" anchor="ctr">
            <a:spAutoFit/>
          </a:bodyPr>
          <a:lstStyle/>
          <a:p>
            <a:pPr algn="r"/>
            <a:r>
              <a:rPr lang="ru-RU" sz="1000" b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бал.</a:t>
            </a:r>
            <a:endParaRPr lang="ru-RU" sz="1000" b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Warning"/>
          <p:cNvSpPr/>
          <p:nvPr/>
        </p:nvSpPr>
        <p:spPr>
          <a:xfrm>
            <a:off x="2794000" y="6405879"/>
            <a:ext cx="2882900" cy="284480"/>
          </a:xfrm>
          <a:prstGeom prst="roundRect">
            <a:avLst/>
          </a:prstGeom>
          <a:gradFill flip="none" rotWithShape="1">
            <a:gsLst>
              <a:gs pos="50000">
                <a:srgbClr val="4F81BD"/>
              </a:gs>
              <a:gs pos="0">
                <a:srgbClr val="FFFFFF"/>
              </a:gs>
              <a:gs pos="100000">
                <a:srgbClr val="FFFFFF"/>
              </a:gs>
            </a:gsLst>
            <a:lin ang="16200000" scaled="1"/>
            <a:tileRect/>
          </a:gradFill>
          <a:ln w="38100" cmpd="dbl">
            <a:solidFill>
              <a:schemeClr val="hlink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Установите соответствие!</a:t>
            </a:r>
          </a:p>
        </p:txBody>
      </p:sp>
      <p:sp>
        <p:nvSpPr>
          <p:cNvPr id="14" name="KAN 1">
            <a:hlinkClick r:id="" action="ppaction://macro?name=MovePos"/>
          </p:cNvPr>
          <p:cNvSpPr/>
          <p:nvPr>
            <p:custDataLst>
              <p:tags r:id="rId2"/>
            </p:custDataLst>
          </p:nvPr>
        </p:nvSpPr>
        <p:spPr>
          <a:xfrm>
            <a:off x="252000" y="3420001"/>
            <a:ext cx="1980000" cy="126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175">
            <a:solidFill>
              <a:schemeClr val="accent3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Животные пустынь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KAN 2">
            <a:hlinkClick r:id="" action="ppaction://macro?name=MovePos"/>
          </p:cNvPr>
          <p:cNvSpPr/>
          <p:nvPr>
            <p:custDataLst>
              <p:tags r:id="rId3"/>
            </p:custDataLst>
          </p:nvPr>
        </p:nvSpPr>
        <p:spPr>
          <a:xfrm>
            <a:off x="2483999" y="3420001"/>
            <a:ext cx="1980000" cy="126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175">
            <a:solidFill>
              <a:schemeClr val="accent3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Животные гор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KAN 3">
            <a:hlinkClick r:id="" action="ppaction://macro?name=MovePos"/>
          </p:cNvPr>
          <p:cNvSpPr/>
          <p:nvPr>
            <p:custDataLst>
              <p:tags r:id="rId4"/>
            </p:custDataLst>
          </p:nvPr>
        </p:nvSpPr>
        <p:spPr>
          <a:xfrm>
            <a:off x="4716000" y="3420001"/>
            <a:ext cx="1980000" cy="126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175">
            <a:solidFill>
              <a:schemeClr val="accent3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Животные леса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KAN 4">
            <a:hlinkClick r:id="" action="ppaction://macro?name=MovePos"/>
          </p:cNvPr>
          <p:cNvSpPr/>
          <p:nvPr>
            <p:custDataLst>
              <p:tags r:id="rId5"/>
            </p:custDataLst>
          </p:nvPr>
        </p:nvSpPr>
        <p:spPr>
          <a:xfrm>
            <a:off x="6912001" y="3420001"/>
            <a:ext cx="1980000" cy="126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175">
            <a:solidFill>
              <a:schemeClr val="accent3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Животные степей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POS 1"/>
          <p:cNvSpPr/>
          <p:nvPr/>
        </p:nvSpPr>
        <p:spPr>
          <a:xfrm>
            <a:off x="0" y="1524000"/>
            <a:ext cx="2286000" cy="1371600"/>
          </a:xfrm>
          <a:prstGeom prst="roundRect">
            <a:avLst/>
          </a:prstGeom>
          <a:blipFill>
            <a:blip r:embed="rId7" cstate="email"/>
            <a:stretch>
              <a:fillRect/>
            </a:stretch>
          </a:blipFill>
          <a:ln w="38100">
            <a:solidFill>
              <a:schemeClr val="accent3">
                <a:lumMod val="75000"/>
              </a:schemeClr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ru-RU" sz="10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19" name="POS 2"/>
          <p:cNvSpPr/>
          <p:nvPr/>
        </p:nvSpPr>
        <p:spPr>
          <a:xfrm>
            <a:off x="2130552" y="1524000"/>
            <a:ext cx="2286000" cy="1371600"/>
          </a:xfrm>
          <a:prstGeom prst="roundRect">
            <a:avLst/>
          </a:prstGeom>
          <a:blipFill>
            <a:blip r:embed="rId8" cstate="email"/>
            <a:stretch>
              <a:fillRect/>
            </a:stretch>
          </a:blipFill>
          <a:ln w="38100">
            <a:solidFill>
              <a:schemeClr val="accent3">
                <a:lumMod val="75000"/>
              </a:schemeClr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ru-RU" sz="10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20" name="POS 3"/>
          <p:cNvSpPr/>
          <p:nvPr/>
        </p:nvSpPr>
        <p:spPr>
          <a:xfrm>
            <a:off x="4343400" y="1524000"/>
            <a:ext cx="2286000" cy="1371600"/>
          </a:xfrm>
          <a:prstGeom prst="roundRect">
            <a:avLst/>
          </a:prstGeom>
          <a:blipFill>
            <a:blip r:embed="rId9" cstate="email"/>
            <a:stretch>
              <a:fillRect/>
            </a:stretch>
          </a:blipFill>
          <a:ln w="38100">
            <a:solidFill>
              <a:schemeClr val="accent3">
                <a:lumMod val="75000"/>
              </a:schemeClr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ru-RU" sz="10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21" name="POS 4"/>
          <p:cNvSpPr/>
          <p:nvPr/>
        </p:nvSpPr>
        <p:spPr>
          <a:xfrm>
            <a:off x="6553200" y="1524000"/>
            <a:ext cx="2286000" cy="1371600"/>
          </a:xfrm>
          <a:prstGeom prst="roundRect">
            <a:avLst/>
          </a:prstGeom>
          <a:blipFill>
            <a:blip r:embed="rId10" cstate="email"/>
            <a:stretch>
              <a:fillRect/>
            </a:stretch>
          </a:blipFill>
          <a:ln w="38100">
            <a:solidFill>
              <a:schemeClr val="accent3">
                <a:lumMod val="75000"/>
              </a:schemeClr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ru-RU" sz="1000" dirty="0">
              <a:solidFill>
                <a:schemeClr val="tx1"/>
              </a:solidFill>
              <a:latin typeface="Arial"/>
            </a:endParaRPr>
          </a:p>
        </p:txBody>
      </p:sp>
    </p:spTree>
    <p:custDataLst>
      <p:tags r:id="rId1"/>
    </p:custDataLst>
  </p:cSld>
  <p:clrMapOvr>
    <a:masterClrMapping/>
  </p:clrMapOvr>
  <p:transition advClick="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248400"/>
            <a:ext cx="9144000" cy="596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Panel"/>
          <p:cNvSpPr/>
          <p:nvPr/>
        </p:nvSpPr>
        <p:spPr>
          <a:xfrm>
            <a:off x="0" y="6235700"/>
            <a:ext cx="9144000" cy="619125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" name="Back"/>
          <p:cNvGrpSpPr/>
          <p:nvPr/>
        </p:nvGrpSpPr>
        <p:grpSpPr>
          <a:xfrm>
            <a:off x="6712712" y="6395211"/>
            <a:ext cx="290068" cy="301753"/>
            <a:chOff x="6712712" y="6395211"/>
            <a:chExt cx="290068" cy="301753"/>
          </a:xfrm>
        </p:grpSpPr>
        <p:sp>
          <p:nvSpPr>
            <p:cNvPr id="4" name="Treug1"/>
            <p:cNvSpPr/>
            <p:nvPr/>
          </p:nvSpPr>
          <p:spPr>
            <a:xfrm rot="16200000">
              <a:off x="6705600" y="6402323"/>
              <a:ext cx="298450" cy="284225"/>
            </a:xfrm>
            <a:prstGeom prst="triangl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Treug2"/>
            <p:cNvSpPr/>
            <p:nvPr/>
          </p:nvSpPr>
          <p:spPr>
            <a:xfrm rot="16200000">
              <a:off x="6722618" y="6416802"/>
              <a:ext cx="287274" cy="273050"/>
            </a:xfrm>
            <a:prstGeom prst="triangle">
              <a:avLst/>
            </a:prstGeom>
            <a:solidFill>
              <a:srgbClr val="777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Treug3">
              <a:hlinkClick r:id="" action="ppaction://hlinkshowjump?jump=previousslide"/>
            </p:cNvPr>
            <p:cNvSpPr/>
            <p:nvPr/>
          </p:nvSpPr>
          <p:spPr>
            <a:xfrm rot="16200000">
              <a:off x="6726301" y="6423914"/>
              <a:ext cx="266318" cy="251968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Out_Tim"/>
          <p:cNvSpPr txBox="1"/>
          <p:nvPr/>
        </p:nvSpPr>
        <p:spPr>
          <a:xfrm>
            <a:off x="8102600" y="6438900"/>
            <a:ext cx="647700" cy="212879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</a:ln>
        </p:spPr>
        <p:txBody>
          <a:bodyPr vert="horz" lIns="12700" tIns="6350" rIns="12700" bIns="6350" rtlCol="0" anchor="ctr" anchorCtr="1">
            <a:spAutoFit/>
          </a:bodyPr>
          <a:lstStyle/>
          <a:p>
            <a:endParaRPr lang="ru-RU" sz="1300" b="1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Dalee">
            <a:hlinkClick r:id="" action="ppaction://macro?name=Next_Slide"/>
          </p:cNvPr>
          <p:cNvSpPr/>
          <p:nvPr/>
        </p:nvSpPr>
        <p:spPr>
          <a:xfrm>
            <a:off x="7086600" y="6395211"/>
            <a:ext cx="939800" cy="304800"/>
          </a:xfrm>
          <a:prstGeom prst="actionButtonBlank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Итоги</a:t>
            </a:r>
            <a:endParaRPr lang="ru-RU" sz="1400" b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ut_Zd"/>
          <p:cNvSpPr txBox="1"/>
          <p:nvPr/>
        </p:nvSpPr>
        <p:spPr>
          <a:xfrm>
            <a:off x="1333500" y="6384290"/>
            <a:ext cx="504190" cy="289823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</a:ln>
        </p:spPr>
        <p:txBody>
          <a:bodyPr vert="horz" lIns="12700" tIns="6350" rIns="12700" bIns="6350" rtlCol="0" anchor="ctr" anchorCtr="1">
            <a:spAutoFit/>
          </a:bodyPr>
          <a:lstStyle/>
          <a:p>
            <a:r>
              <a:rPr lang="ru-RU" b="1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ru-RU" b="1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x_Zd"/>
          <p:cNvSpPr txBox="1"/>
          <p:nvPr/>
        </p:nvSpPr>
        <p:spPr>
          <a:xfrm>
            <a:off x="508000" y="6438900"/>
            <a:ext cx="762000" cy="215444"/>
          </a:xfrm>
          <a:prstGeom prst="rect">
            <a:avLst/>
          </a:prstGeom>
          <a:noFill/>
        </p:spPr>
        <p:txBody>
          <a:bodyPr vert="horz" lIns="0" tIns="0" rIns="0" bIns="0" rtlCol="0" anchor="ctr">
            <a:spAutoFit/>
          </a:bodyPr>
          <a:lstStyle/>
          <a:p>
            <a:pPr algn="r"/>
            <a:r>
              <a:rPr lang="ru-RU" sz="1400" b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</a:t>
            </a:r>
            <a:endParaRPr lang="ru-RU" sz="1400" b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ena"/>
          <p:cNvSpPr txBox="1"/>
          <p:nvPr/>
        </p:nvSpPr>
        <p:spPr>
          <a:xfrm>
            <a:off x="1866900" y="6468109"/>
            <a:ext cx="431800" cy="153888"/>
          </a:xfrm>
          <a:prstGeom prst="rect">
            <a:avLst/>
          </a:prstGeom>
          <a:noFill/>
        </p:spPr>
        <p:txBody>
          <a:bodyPr vert="horz" lIns="0" tIns="0" rIns="0" bIns="0" rtlCol="0" anchor="ctr">
            <a:spAutoFit/>
          </a:bodyPr>
          <a:lstStyle/>
          <a:p>
            <a:pPr algn="r"/>
            <a:r>
              <a:rPr lang="ru-RU" sz="1000" b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бал.</a:t>
            </a:r>
            <a:endParaRPr lang="ru-RU" sz="1000" b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Warning"/>
          <p:cNvSpPr/>
          <p:nvPr/>
        </p:nvSpPr>
        <p:spPr>
          <a:xfrm>
            <a:off x="2794000" y="6405879"/>
            <a:ext cx="2882900" cy="284480"/>
          </a:xfrm>
          <a:prstGeom prst="roundRect">
            <a:avLst/>
          </a:prstGeom>
          <a:gradFill flip="none" rotWithShape="1">
            <a:gsLst>
              <a:gs pos="50000">
                <a:srgbClr val="4F81BD"/>
              </a:gs>
              <a:gs pos="0">
                <a:srgbClr val="FFFFFF"/>
              </a:gs>
              <a:gs pos="100000">
                <a:srgbClr val="FFFFFF"/>
              </a:gs>
            </a:gsLst>
            <a:lin ang="16200000" scaled="1"/>
            <a:tileRect/>
          </a:gradFill>
          <a:ln w="38100" cmpd="dbl">
            <a:solidFill>
              <a:schemeClr val="hlink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Установите соответствие!</a:t>
            </a:r>
          </a:p>
        </p:txBody>
      </p:sp>
      <p:sp>
        <p:nvSpPr>
          <p:cNvPr id="14" name="KAN 1">
            <a:hlinkClick r:id="" action="ppaction://macro?name=MovePos"/>
          </p:cNvPr>
          <p:cNvSpPr/>
          <p:nvPr>
            <p:custDataLst>
              <p:tags r:id="rId2"/>
            </p:custDataLst>
          </p:nvPr>
        </p:nvSpPr>
        <p:spPr>
          <a:xfrm>
            <a:off x="252000" y="3420001"/>
            <a:ext cx="1980000" cy="126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175">
            <a:solidFill>
              <a:schemeClr val="accent3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Животные Антарктиды 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KAN 2">
            <a:hlinkClick r:id="" action="ppaction://macro?name=MovePos"/>
          </p:cNvPr>
          <p:cNvSpPr/>
          <p:nvPr>
            <p:custDataLst>
              <p:tags r:id="rId3"/>
            </p:custDataLst>
          </p:nvPr>
        </p:nvSpPr>
        <p:spPr>
          <a:xfrm>
            <a:off x="2483999" y="3420001"/>
            <a:ext cx="1980000" cy="126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175">
            <a:solidFill>
              <a:schemeClr val="accent3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Животные Арктики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KAN 3">
            <a:hlinkClick r:id="" action="ppaction://macro?name=MovePos"/>
          </p:cNvPr>
          <p:cNvSpPr/>
          <p:nvPr>
            <p:custDataLst>
              <p:tags r:id="rId4"/>
            </p:custDataLst>
          </p:nvPr>
        </p:nvSpPr>
        <p:spPr>
          <a:xfrm>
            <a:off x="4716000" y="3420001"/>
            <a:ext cx="1980000" cy="126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175">
            <a:solidFill>
              <a:schemeClr val="accent3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Животные тропиков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KAN 4">
            <a:hlinkClick r:id="" action="ppaction://macro?name=MovePos"/>
          </p:cNvPr>
          <p:cNvSpPr/>
          <p:nvPr>
            <p:custDataLst>
              <p:tags r:id="rId5"/>
            </p:custDataLst>
          </p:nvPr>
        </p:nvSpPr>
        <p:spPr>
          <a:xfrm>
            <a:off x="6912001" y="3420001"/>
            <a:ext cx="1980000" cy="126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175">
            <a:solidFill>
              <a:schemeClr val="accent3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Животные Африки 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POS 1"/>
          <p:cNvSpPr/>
          <p:nvPr/>
        </p:nvSpPr>
        <p:spPr>
          <a:xfrm>
            <a:off x="0" y="1527048"/>
            <a:ext cx="2286000" cy="1371600"/>
          </a:xfrm>
          <a:prstGeom prst="roundRect">
            <a:avLst/>
          </a:prstGeom>
          <a:blipFill>
            <a:blip r:embed="rId7" cstate="email"/>
            <a:stretch>
              <a:fillRect/>
            </a:stretch>
          </a:blipFill>
          <a:ln w="38100">
            <a:solidFill>
              <a:schemeClr val="accent3">
                <a:lumMod val="75000"/>
              </a:schemeClr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ru-RU" sz="10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19" name="POS 2"/>
          <p:cNvSpPr/>
          <p:nvPr/>
        </p:nvSpPr>
        <p:spPr>
          <a:xfrm>
            <a:off x="2130552" y="1527048"/>
            <a:ext cx="2286000" cy="1371600"/>
          </a:xfrm>
          <a:prstGeom prst="roundRect">
            <a:avLst/>
          </a:prstGeom>
          <a:blipFill>
            <a:blip r:embed="rId8" cstate="email"/>
            <a:stretch>
              <a:fillRect/>
            </a:stretch>
          </a:blipFill>
          <a:ln w="38100">
            <a:solidFill>
              <a:schemeClr val="accent3">
                <a:lumMod val="75000"/>
              </a:schemeClr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ru-RU" sz="10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20" name="POS 3"/>
          <p:cNvSpPr/>
          <p:nvPr/>
        </p:nvSpPr>
        <p:spPr>
          <a:xfrm>
            <a:off x="4343400" y="1527048"/>
            <a:ext cx="2286000" cy="1371600"/>
          </a:xfrm>
          <a:prstGeom prst="roundRect">
            <a:avLst/>
          </a:prstGeom>
          <a:blipFill>
            <a:blip r:embed="rId9" cstate="email"/>
            <a:stretch>
              <a:fillRect/>
            </a:stretch>
          </a:blipFill>
          <a:ln w="38100">
            <a:solidFill>
              <a:schemeClr val="accent3">
                <a:lumMod val="75000"/>
              </a:schemeClr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ru-RU" sz="10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21" name="POS 4"/>
          <p:cNvSpPr/>
          <p:nvPr/>
        </p:nvSpPr>
        <p:spPr>
          <a:xfrm>
            <a:off x="6556248" y="1527048"/>
            <a:ext cx="2286000" cy="1371600"/>
          </a:xfrm>
          <a:prstGeom prst="roundRect">
            <a:avLst/>
          </a:prstGeom>
          <a:blipFill>
            <a:blip r:embed="rId10" cstate="email"/>
            <a:stretch>
              <a:fillRect/>
            </a:stretch>
          </a:blipFill>
          <a:ln w="38100">
            <a:solidFill>
              <a:schemeClr val="accent3">
                <a:lumMod val="75000"/>
              </a:schemeClr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ru-RU" sz="1000" dirty="0">
              <a:solidFill>
                <a:schemeClr val="tx1"/>
              </a:solidFill>
              <a:latin typeface="Arial"/>
            </a:endParaRPr>
          </a:p>
        </p:txBody>
      </p:sp>
    </p:spTree>
    <p:custDataLst>
      <p:tags r:id="rId1"/>
    </p:custDataLst>
  </p:cSld>
  <p:clrMapOvr>
    <a:masterClrMapping/>
  </p:clrMapOvr>
  <p:transition advClick="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_La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nel"/>
          <p:cNvSpPr>
            <a:spLocks noChangeArrowheads="1"/>
          </p:cNvSpPr>
          <p:nvPr/>
        </p:nvSpPr>
        <p:spPr bwMode="auto">
          <a:xfrm>
            <a:off x="0" y="6237288"/>
            <a:ext cx="9144000" cy="6207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endParaRPr lang="ru-RU" b="1">
              <a:solidFill>
                <a:srgbClr val="BAC9D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ut_Tim"/>
          <p:cNvSpPr txBox="1">
            <a:spLocks noChangeArrowheads="1"/>
          </p:cNvSpPr>
          <p:nvPr/>
        </p:nvSpPr>
        <p:spPr bwMode="auto">
          <a:xfrm>
            <a:off x="8101013" y="6436711"/>
            <a:ext cx="647700" cy="221866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  <a:miter lim="800000"/>
            <a:headEnd/>
            <a:tailEnd/>
          </a:ln>
        </p:spPr>
        <p:txBody>
          <a:bodyPr lIns="18000" tIns="10800" rIns="18000" bIns="10800" anchor="ctr">
            <a:spAutoFit/>
          </a:bodyPr>
          <a:lstStyle/>
          <a:p>
            <a:pPr algn="ctr">
              <a:spcBef>
                <a:spcPct val="50000"/>
              </a:spcBef>
            </a:pPr>
            <a:endParaRPr lang="ru-RU" sz="1300" b="1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x_Tim"/>
          <p:cNvSpPr txBox="1">
            <a:spLocks noChangeArrowheads="1"/>
          </p:cNvSpPr>
          <p:nvPr/>
        </p:nvSpPr>
        <p:spPr bwMode="auto">
          <a:xfrm>
            <a:off x="6307138" y="6440488"/>
            <a:ext cx="172878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1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Затрачено времени</a:t>
            </a:r>
          </a:p>
        </p:txBody>
      </p:sp>
      <p:sp>
        <p:nvSpPr>
          <p:cNvPr id="5" name="Exit">
            <a:hlinkClick r:id="" action="ppaction://hlinkshowjump?jump=endshow" highlightClick="1"/>
          </p:cNvPr>
          <p:cNvSpPr>
            <a:spLocks noChangeArrowheads="1"/>
          </p:cNvSpPr>
          <p:nvPr/>
        </p:nvSpPr>
        <p:spPr bwMode="auto">
          <a:xfrm>
            <a:off x="4716463" y="6384925"/>
            <a:ext cx="863600" cy="323850"/>
          </a:xfrm>
          <a:prstGeom prst="actionButtonBlank">
            <a:avLst/>
          </a:prstGeom>
          <a:solidFill>
            <a:schemeClr val="accent1"/>
          </a:solidFill>
          <a:ln w="317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Выход</a:t>
            </a:r>
            <a:endParaRPr lang="ru-RU" sz="1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ebdings" pitchFamily="18" charset="2"/>
            </a:endParaRPr>
          </a:p>
        </p:txBody>
      </p:sp>
      <p:sp>
        <p:nvSpPr>
          <p:cNvPr id="6" name="Again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3563938" y="6384925"/>
            <a:ext cx="863600" cy="323850"/>
          </a:xfrm>
          <a:prstGeom prst="actionButtonBlank">
            <a:avLst/>
          </a:prstGeom>
          <a:solidFill>
            <a:schemeClr val="accent1"/>
          </a:solidFill>
          <a:ln w="317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Снова</a:t>
            </a:r>
          </a:p>
        </p:txBody>
      </p:sp>
      <p:sp>
        <p:nvSpPr>
          <p:cNvPr id="7" name="Cena"/>
          <p:cNvSpPr>
            <a:spLocks noChangeArrowheads="1"/>
          </p:cNvSpPr>
          <p:nvPr/>
        </p:nvSpPr>
        <p:spPr bwMode="auto">
          <a:xfrm>
            <a:off x="2424113" y="6440488"/>
            <a:ext cx="56356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r>
              <a:rPr lang="ru-RU" sz="1000" b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бал.</a:t>
            </a:r>
            <a:endParaRPr lang="ru-RU" sz="1000" b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ut_Zd"/>
          <p:cNvSpPr txBox="1">
            <a:spLocks noChangeArrowheads="1"/>
          </p:cNvSpPr>
          <p:nvPr/>
        </p:nvSpPr>
        <p:spPr bwMode="auto">
          <a:xfrm>
            <a:off x="1835150" y="6384925"/>
            <a:ext cx="503238" cy="323850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  <a:miter lim="800000"/>
            <a:headEnd/>
            <a:tailEnd/>
          </a:ln>
        </p:spPr>
        <p:txBody>
          <a:bodyPr lIns="18000" tIns="10800" rIns="18000" bIns="10800" anchor="ctr"/>
          <a:lstStyle/>
          <a:p>
            <a:pPr algn="ctr">
              <a:spcBef>
                <a:spcPct val="50000"/>
              </a:spcBef>
            </a:pPr>
            <a:endParaRPr lang="ru-RU" b="1" dirty="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x_Zd"/>
          <p:cNvSpPr txBox="1">
            <a:spLocks noChangeArrowheads="1"/>
          </p:cNvSpPr>
          <p:nvPr/>
        </p:nvSpPr>
        <p:spPr bwMode="auto">
          <a:xfrm>
            <a:off x="539750" y="6440488"/>
            <a:ext cx="122396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1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 заданий</a:t>
            </a:r>
          </a:p>
        </p:txBody>
      </p:sp>
      <p:sp>
        <p:nvSpPr>
          <p:cNvPr id="10" name="Out_osh"/>
          <p:cNvSpPr txBox="1">
            <a:spLocks noChangeArrowheads="1"/>
          </p:cNvSpPr>
          <p:nvPr/>
        </p:nvSpPr>
        <p:spPr bwMode="auto">
          <a:xfrm>
            <a:off x="2627313" y="4830763"/>
            <a:ext cx="5976937" cy="25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1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_osh"/>
          <p:cNvSpPr txBox="1">
            <a:spLocks noChangeArrowheads="1"/>
          </p:cNvSpPr>
          <p:nvPr/>
        </p:nvSpPr>
        <p:spPr bwMode="auto">
          <a:xfrm>
            <a:off x="1330325" y="4678363"/>
            <a:ext cx="1368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000">
                <a:latin typeface="Times New Roman" panose="02020603050405020304" pitchFamily="18" charset="0"/>
                <a:cs typeface="Times New Roman" panose="02020603050405020304" pitchFamily="18" charset="0"/>
              </a:rPr>
              <a:t>Ошибки в выборе ответов на задания:</a:t>
            </a:r>
          </a:p>
        </p:txBody>
      </p:sp>
      <p:sp>
        <p:nvSpPr>
          <p:cNvPr id="12" name="Out_oc"/>
          <p:cNvSpPr txBox="1">
            <a:spLocks noChangeArrowheads="1"/>
          </p:cNvSpPr>
          <p:nvPr/>
        </p:nvSpPr>
        <p:spPr bwMode="auto">
          <a:xfrm>
            <a:off x="7020250" y="3101975"/>
            <a:ext cx="1584000" cy="12239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18000" rIns="18000" anchor="ctr"/>
          <a:lstStyle/>
          <a:p>
            <a:pPr algn="ctr">
              <a:spcBef>
                <a:spcPct val="50000"/>
              </a:spcBef>
              <a:defRPr/>
            </a:pPr>
            <a:endParaRPr lang="ru-RU" sz="660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ut_prb"/>
          <p:cNvSpPr txBox="1">
            <a:spLocks noChangeArrowheads="1"/>
          </p:cNvSpPr>
          <p:nvPr/>
        </p:nvSpPr>
        <p:spPr bwMode="auto">
          <a:xfrm>
            <a:off x="6047744" y="3819525"/>
            <a:ext cx="864000" cy="5032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000" rIns="18000" anchor="ctr"/>
          <a:lstStyle/>
          <a:p>
            <a:pPr algn="ctr">
              <a:spcBef>
                <a:spcPct val="50000"/>
              </a:spcBef>
            </a:pPr>
            <a:endParaRPr 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Out_bal"/>
          <p:cNvSpPr txBox="1">
            <a:spLocks noChangeArrowheads="1"/>
          </p:cNvSpPr>
          <p:nvPr/>
        </p:nvSpPr>
        <p:spPr bwMode="auto">
          <a:xfrm>
            <a:off x="5075238" y="3816350"/>
            <a:ext cx="864000" cy="5032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000" rIns="18000" anchor="ctr"/>
          <a:lstStyle/>
          <a:p>
            <a:pPr algn="ctr">
              <a:spcBef>
                <a:spcPct val="50000"/>
              </a:spcBef>
            </a:pPr>
            <a:endParaRPr 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ut_proc"/>
          <p:cNvSpPr txBox="1">
            <a:spLocks noChangeArrowheads="1"/>
          </p:cNvSpPr>
          <p:nvPr/>
        </p:nvSpPr>
        <p:spPr bwMode="auto">
          <a:xfrm>
            <a:off x="6047744" y="3105150"/>
            <a:ext cx="864000" cy="5032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000" rIns="18000" anchor="ctr"/>
          <a:lstStyle/>
          <a:p>
            <a:pPr algn="ctr">
              <a:spcBef>
                <a:spcPct val="50000"/>
              </a:spcBef>
            </a:pPr>
            <a:endParaRPr 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Out_ver"/>
          <p:cNvSpPr txBox="1">
            <a:spLocks noChangeArrowheads="1"/>
          </p:cNvSpPr>
          <p:nvPr/>
        </p:nvSpPr>
        <p:spPr bwMode="auto">
          <a:xfrm>
            <a:off x="5075238" y="3101975"/>
            <a:ext cx="864000" cy="5032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000" rIns="18000" anchor="ctr"/>
          <a:lstStyle/>
          <a:p>
            <a:pPr algn="ctr">
              <a:spcBef>
                <a:spcPct val="50000"/>
              </a:spcBef>
            </a:pPr>
            <a:endParaRPr 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x_NabBall"/>
          <p:cNvSpPr>
            <a:spLocks noChangeArrowheads="1"/>
          </p:cNvSpPr>
          <p:nvPr/>
        </p:nvSpPr>
        <p:spPr bwMode="auto">
          <a:xfrm>
            <a:off x="788988" y="3773488"/>
            <a:ext cx="4208462" cy="55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r">
              <a:lnSpc>
                <a:spcPct val="90000"/>
              </a:lnSpc>
              <a:spcBef>
                <a:spcPct val="20000"/>
              </a:spcBef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Набранных баллов</a:t>
            </a:r>
          </a:p>
        </p:txBody>
      </p:sp>
      <p:sp>
        <p:nvSpPr>
          <p:cNvPr id="18" name="Tx_PrOtv"/>
          <p:cNvSpPr>
            <a:spLocks noChangeArrowheads="1"/>
          </p:cNvSpPr>
          <p:nvPr/>
        </p:nvSpPr>
        <p:spPr bwMode="auto">
          <a:xfrm>
            <a:off x="788988" y="3052763"/>
            <a:ext cx="4208462" cy="55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r">
              <a:lnSpc>
                <a:spcPct val="90000"/>
              </a:lnSpc>
              <a:spcBef>
                <a:spcPct val="20000"/>
              </a:spcBef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Правильных ответов</a:t>
            </a:r>
          </a:p>
        </p:txBody>
      </p:sp>
      <p:sp>
        <p:nvSpPr>
          <p:cNvPr id="19" name="Tx_Ocen"/>
          <p:cNvSpPr>
            <a:spLocks noChangeArrowheads="1"/>
          </p:cNvSpPr>
          <p:nvPr/>
        </p:nvSpPr>
        <p:spPr bwMode="auto">
          <a:xfrm>
            <a:off x="6964002" y="2518097"/>
            <a:ext cx="1689100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</a:t>
            </a:r>
          </a:p>
        </p:txBody>
      </p:sp>
      <p:sp>
        <p:nvSpPr>
          <p:cNvPr id="20" name="Zhdi" hidden="1"/>
          <p:cNvSpPr>
            <a:spLocks noChangeArrowheads="1"/>
          </p:cNvSpPr>
          <p:nvPr/>
        </p:nvSpPr>
        <p:spPr bwMode="auto">
          <a:xfrm>
            <a:off x="2592388" y="1793875"/>
            <a:ext cx="3959225" cy="1143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69850" cmpd="thickThin" algn="ctr">
            <a:solidFill>
              <a:schemeClr val="accent2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sz="4000" b="1"/>
              <a:t>Подождите!</a:t>
            </a:r>
          </a:p>
          <a:p>
            <a:pPr algn="ctr">
              <a:defRPr/>
            </a:pPr>
            <a:r>
              <a:rPr lang="ru-RU"/>
              <a:t>Идет обработка данных</a:t>
            </a:r>
          </a:p>
        </p:txBody>
      </p:sp>
      <p:sp>
        <p:nvSpPr>
          <p:cNvPr id="21" name="RezTest"/>
          <p:cNvSpPr/>
          <p:nvPr/>
        </p:nvSpPr>
        <p:spPr>
          <a:xfrm>
            <a:off x="2146497" y="123181"/>
            <a:ext cx="4851007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6000" b="1" dirty="0" smtClean="0">
                <a:ln w="1778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25400" dir="5400000" algn="tl">
                    <a:srgbClr val="000000">
                      <a:alpha val="33000"/>
                    </a:srgbClr>
                  </a:outerShdw>
                </a:effectLst>
              </a:rPr>
              <a:t>Результаты</a:t>
            </a:r>
            <a:r>
              <a:rPr lang="ru-RU" sz="7200" b="1" dirty="0" smtClean="0">
                <a:ln w="1778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254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sz="7200" b="1" dirty="0" smtClean="0">
                <a:ln w="1778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254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sz="3600" b="1" dirty="0" smtClean="0">
                <a:ln w="1778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25400" dir="5400000" algn="tl">
                    <a:srgbClr val="000000">
                      <a:alpha val="33000"/>
                    </a:srgbClr>
                  </a:outerShdw>
                </a:effectLst>
              </a:rPr>
              <a:t>тестирования</a:t>
            </a:r>
            <a:endParaRPr lang="ru-RU" sz="3600" b="1" cap="none" spc="0" dirty="0">
              <a:ln w="17780" cmpd="sng">
                <a:noFill/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254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37931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nel"/>
          <p:cNvSpPr/>
          <p:nvPr/>
        </p:nvSpPr>
        <p:spPr>
          <a:xfrm>
            <a:off x="0" y="6235700"/>
            <a:ext cx="9144000" cy="619125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" name="Back"/>
          <p:cNvGrpSpPr/>
          <p:nvPr/>
        </p:nvGrpSpPr>
        <p:grpSpPr>
          <a:xfrm>
            <a:off x="6712712" y="6395212"/>
            <a:ext cx="290068" cy="301752"/>
            <a:chOff x="6712712" y="6395212"/>
            <a:chExt cx="290068" cy="301752"/>
          </a:xfrm>
        </p:grpSpPr>
        <p:sp>
          <p:nvSpPr>
            <p:cNvPr id="4" name="Treug1"/>
            <p:cNvSpPr/>
            <p:nvPr/>
          </p:nvSpPr>
          <p:spPr>
            <a:xfrm rot="16200000">
              <a:off x="6705600" y="6402324"/>
              <a:ext cx="298450" cy="284226"/>
            </a:xfrm>
            <a:prstGeom prst="triangl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xmlns="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Treug2"/>
            <p:cNvSpPr/>
            <p:nvPr/>
          </p:nvSpPr>
          <p:spPr>
            <a:xfrm rot="16200000">
              <a:off x="6722618" y="6416802"/>
              <a:ext cx="287274" cy="273050"/>
            </a:xfrm>
            <a:prstGeom prst="triangle">
              <a:avLst/>
            </a:prstGeom>
            <a:solidFill>
              <a:srgbClr val="777777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xmlns="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Treug3">
              <a:hlinkClick r:id="" action="ppaction://hlinkshowjump?jump=previousslide"/>
            </p:cNvPr>
            <p:cNvSpPr/>
            <p:nvPr/>
          </p:nvSpPr>
          <p:spPr>
            <a:xfrm rot="16200000">
              <a:off x="6726301" y="6423914"/>
              <a:ext cx="266319" cy="251968"/>
            </a:xfrm>
            <a:prstGeom prst="triangl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xmlns="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Out_Tim"/>
          <p:cNvSpPr txBox="1"/>
          <p:nvPr/>
        </p:nvSpPr>
        <p:spPr>
          <a:xfrm>
            <a:off x="8102600" y="6438900"/>
            <a:ext cx="647700" cy="212879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</a:ln>
        </p:spPr>
        <p:txBody>
          <a:bodyPr vert="horz" lIns="12700" tIns="6350" rIns="12700" bIns="6350" rtlCol="0" anchor="ctr" anchorCtr="1">
            <a:spAutoFit/>
          </a:bodyPr>
          <a:lstStyle/>
          <a:p>
            <a:endParaRPr lang="ru-RU" sz="1300" b="1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Dalee">
            <a:hlinkClick r:id="" action="ppaction://macro?name=Next_Slide"/>
          </p:cNvPr>
          <p:cNvSpPr/>
          <p:nvPr/>
        </p:nvSpPr>
        <p:spPr>
          <a:xfrm>
            <a:off x="7086600" y="6395212"/>
            <a:ext cx="939800" cy="304800"/>
          </a:xfrm>
          <a:prstGeom prst="actionButtonBlank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Далее</a:t>
            </a:r>
            <a:endParaRPr lang="ru-RU" sz="1400" b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ut_Zd" hidden="1"/>
          <p:cNvSpPr txBox="1"/>
          <p:nvPr/>
        </p:nvSpPr>
        <p:spPr>
          <a:xfrm>
            <a:off x="1333500" y="6424044"/>
            <a:ext cx="504190" cy="289823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</a:ln>
        </p:spPr>
        <p:txBody>
          <a:bodyPr vert="horz" lIns="12700" tIns="6350" rIns="12700" bIns="6350" rtlCol="0" anchor="ctr" anchorCtr="1">
            <a:spAutoFit/>
          </a:bodyPr>
          <a:lstStyle/>
          <a:p>
            <a:endParaRPr lang="ru-RU" b="1">
              <a:solidFill>
                <a:schemeClr val="hlink"/>
              </a:solidFill>
              <a:latin typeface="Arial" panose="020B0604020202020204" pitchFamily="34" charset="0"/>
            </a:endParaRPr>
          </a:p>
        </p:txBody>
      </p:sp>
      <p:sp>
        <p:nvSpPr>
          <p:cNvPr id="11" name="Tx_Zd" hidden="1"/>
          <p:cNvSpPr txBox="1"/>
          <p:nvPr/>
        </p:nvSpPr>
        <p:spPr>
          <a:xfrm>
            <a:off x="508000" y="6438900"/>
            <a:ext cx="762000" cy="215444"/>
          </a:xfrm>
          <a:prstGeom prst="rect">
            <a:avLst/>
          </a:prstGeom>
          <a:noFill/>
        </p:spPr>
        <p:txBody>
          <a:bodyPr vert="horz" lIns="0" tIns="0" rIns="0" bIns="0" rtlCol="0" anchor="ctr">
            <a:spAutoFit/>
          </a:bodyPr>
          <a:lstStyle/>
          <a:p>
            <a:pPr algn="r"/>
            <a:r>
              <a:rPr lang="ru-RU" sz="1400" smtClean="0">
                <a:solidFill>
                  <a:schemeClr val="tx2"/>
                </a:solidFill>
                <a:latin typeface="Arial" panose="020B0604020202020204" pitchFamily="34" charset="0"/>
              </a:rPr>
              <a:t>Задание</a:t>
            </a:r>
            <a:endParaRPr lang="ru-RU" sz="1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2" name="Cena" hidden="1"/>
          <p:cNvSpPr txBox="1"/>
          <p:nvPr/>
        </p:nvSpPr>
        <p:spPr>
          <a:xfrm>
            <a:off x="1866900" y="6468110"/>
            <a:ext cx="431800" cy="153888"/>
          </a:xfrm>
          <a:prstGeom prst="rect">
            <a:avLst/>
          </a:prstGeom>
          <a:noFill/>
        </p:spPr>
        <p:txBody>
          <a:bodyPr vert="horz" lIns="0" tIns="0" rIns="0" bIns="0" rtlCol="0" anchor="ctr">
            <a:spAutoFit/>
          </a:bodyPr>
          <a:lstStyle/>
          <a:p>
            <a:pPr algn="r"/>
            <a:endParaRPr lang="ru-RU" sz="10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304800" y="381000"/>
            <a:ext cx="8686800" cy="5568280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Дорогие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ребята, подошёл к концу учебный год! В этом учебном году вы познакомились с животным миром нашей планеты и узнали, что животные относятся к тем или иным группам. Признаками служат общие признаки внешнего строения, одинаковая среда обитания, способ питания, хозяйственное значение. Вам предлагаются задания, в которых вам необходимо распределить животных по группам.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этого необходимо захватить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карточку с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названием группы животных ЛКМ и перетащить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её под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соответствующее изображение животного и зафиксировать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карточку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ЛКМ.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0339753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248400"/>
            <a:ext cx="9144000" cy="596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anel"/>
          <p:cNvSpPr/>
          <p:nvPr/>
        </p:nvSpPr>
        <p:spPr>
          <a:xfrm>
            <a:off x="0" y="6235700"/>
            <a:ext cx="9144000" cy="619125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" name="Back"/>
          <p:cNvGrpSpPr/>
          <p:nvPr/>
        </p:nvGrpSpPr>
        <p:grpSpPr>
          <a:xfrm>
            <a:off x="6712712" y="6395211"/>
            <a:ext cx="290068" cy="301753"/>
            <a:chOff x="6712712" y="6395211"/>
            <a:chExt cx="290068" cy="301753"/>
          </a:xfrm>
        </p:grpSpPr>
        <p:sp>
          <p:nvSpPr>
            <p:cNvPr id="4" name="Treug1"/>
            <p:cNvSpPr/>
            <p:nvPr/>
          </p:nvSpPr>
          <p:spPr>
            <a:xfrm rot="16200000">
              <a:off x="6705600" y="6402323"/>
              <a:ext cx="298450" cy="284225"/>
            </a:xfrm>
            <a:prstGeom prst="triangl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Treug2"/>
            <p:cNvSpPr/>
            <p:nvPr/>
          </p:nvSpPr>
          <p:spPr>
            <a:xfrm rot="16200000">
              <a:off x="6722618" y="6416802"/>
              <a:ext cx="287274" cy="273050"/>
            </a:xfrm>
            <a:prstGeom prst="triangle">
              <a:avLst/>
            </a:prstGeom>
            <a:solidFill>
              <a:srgbClr val="777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Treug3">
              <a:hlinkClick r:id="" action="ppaction://hlinkshowjump?jump=previousslide"/>
            </p:cNvPr>
            <p:cNvSpPr/>
            <p:nvPr/>
          </p:nvSpPr>
          <p:spPr>
            <a:xfrm rot="16200000">
              <a:off x="6726301" y="6423914"/>
              <a:ext cx="266318" cy="251968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Out_Tim"/>
          <p:cNvSpPr txBox="1"/>
          <p:nvPr/>
        </p:nvSpPr>
        <p:spPr>
          <a:xfrm>
            <a:off x="8102600" y="6438900"/>
            <a:ext cx="647700" cy="212879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</a:ln>
        </p:spPr>
        <p:txBody>
          <a:bodyPr vert="horz" lIns="12700" tIns="6350" rIns="12700" bIns="6350" rtlCol="0" anchor="ctr" anchorCtr="1">
            <a:spAutoFit/>
          </a:bodyPr>
          <a:lstStyle/>
          <a:p>
            <a:endParaRPr lang="ru-RU" sz="1300" b="1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Dalee">
            <a:hlinkClick r:id="" action="ppaction://macro?name=Next_Slide"/>
          </p:cNvPr>
          <p:cNvSpPr/>
          <p:nvPr/>
        </p:nvSpPr>
        <p:spPr>
          <a:xfrm>
            <a:off x="7086600" y="6395211"/>
            <a:ext cx="939800" cy="304800"/>
          </a:xfrm>
          <a:prstGeom prst="actionButtonBlank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Далее</a:t>
            </a:r>
            <a:endParaRPr lang="ru-RU" sz="1400" b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ut_Zd"/>
          <p:cNvSpPr txBox="1"/>
          <p:nvPr/>
        </p:nvSpPr>
        <p:spPr>
          <a:xfrm>
            <a:off x="1333500" y="6384290"/>
            <a:ext cx="504190" cy="289823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</a:ln>
        </p:spPr>
        <p:txBody>
          <a:bodyPr vert="horz" lIns="12700" tIns="6350" rIns="12700" bIns="6350" rtlCol="0" anchor="ctr" anchorCtr="1">
            <a:spAutoFit/>
          </a:bodyPr>
          <a:lstStyle/>
          <a:p>
            <a:r>
              <a:rPr lang="ru-RU" b="1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b="1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x_Zd"/>
          <p:cNvSpPr txBox="1"/>
          <p:nvPr/>
        </p:nvSpPr>
        <p:spPr>
          <a:xfrm>
            <a:off x="508000" y="6438900"/>
            <a:ext cx="762000" cy="215444"/>
          </a:xfrm>
          <a:prstGeom prst="rect">
            <a:avLst/>
          </a:prstGeom>
          <a:noFill/>
        </p:spPr>
        <p:txBody>
          <a:bodyPr vert="horz" lIns="0" tIns="0" rIns="0" bIns="0" rtlCol="0" anchor="ctr">
            <a:spAutoFit/>
          </a:bodyPr>
          <a:lstStyle/>
          <a:p>
            <a:pPr algn="r"/>
            <a:r>
              <a:rPr lang="ru-RU" sz="1400" b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</a:t>
            </a:r>
            <a:endParaRPr lang="ru-RU" sz="1400" b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ena"/>
          <p:cNvSpPr txBox="1"/>
          <p:nvPr/>
        </p:nvSpPr>
        <p:spPr>
          <a:xfrm>
            <a:off x="1866900" y="6468109"/>
            <a:ext cx="431800" cy="153888"/>
          </a:xfrm>
          <a:prstGeom prst="rect">
            <a:avLst/>
          </a:prstGeom>
          <a:noFill/>
        </p:spPr>
        <p:txBody>
          <a:bodyPr vert="horz" lIns="0" tIns="0" rIns="0" bIns="0" rtlCol="0" anchor="ctr">
            <a:spAutoFit/>
          </a:bodyPr>
          <a:lstStyle/>
          <a:p>
            <a:pPr algn="r"/>
            <a:r>
              <a:rPr lang="ru-RU" sz="1000" b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бал.</a:t>
            </a:r>
            <a:endParaRPr lang="ru-RU" sz="1000" b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Warning"/>
          <p:cNvSpPr/>
          <p:nvPr/>
        </p:nvSpPr>
        <p:spPr>
          <a:xfrm>
            <a:off x="2794000" y="6405879"/>
            <a:ext cx="2882900" cy="284480"/>
          </a:xfrm>
          <a:prstGeom prst="roundRect">
            <a:avLst/>
          </a:prstGeom>
          <a:gradFill flip="none" rotWithShape="1">
            <a:gsLst>
              <a:gs pos="50000">
                <a:srgbClr val="E1DFC1"/>
              </a:gs>
              <a:gs pos="0">
                <a:srgbClr val="C2C0BA"/>
              </a:gs>
              <a:gs pos="100000">
                <a:srgbClr val="C2C0BA"/>
              </a:gs>
            </a:gsLst>
            <a:lin ang="16200000" scaled="1"/>
            <a:tileRect/>
          </a:gradFill>
          <a:ln w="38100" cmpd="dbl">
            <a:solidFill>
              <a:schemeClr val="hlink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Установите соответствие!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POS 1"/>
          <p:cNvSpPr/>
          <p:nvPr/>
        </p:nvSpPr>
        <p:spPr>
          <a:xfrm>
            <a:off x="228600" y="1524000"/>
            <a:ext cx="2926080" cy="1645920"/>
          </a:xfrm>
          <a:prstGeom prst="roundRect">
            <a:avLst/>
          </a:prstGeom>
          <a:blipFill>
            <a:blip r:embed="rId6" cstate="email"/>
            <a:stretch>
              <a:fillRect/>
            </a:stretch>
          </a:blipFill>
          <a:ln w="38100">
            <a:solidFill>
              <a:schemeClr val="accent3">
                <a:lumMod val="75000"/>
              </a:schemeClr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ru-RU" sz="10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18" name="POS 2"/>
          <p:cNvSpPr/>
          <p:nvPr/>
        </p:nvSpPr>
        <p:spPr>
          <a:xfrm>
            <a:off x="3048000" y="1524000"/>
            <a:ext cx="2926080" cy="1645920"/>
          </a:xfrm>
          <a:prstGeom prst="roundRect">
            <a:avLst/>
          </a:prstGeom>
          <a:blipFill>
            <a:blip r:embed="rId7" cstate="email"/>
            <a:stretch>
              <a:fillRect/>
            </a:stretch>
          </a:blipFill>
          <a:ln w="38100">
            <a:solidFill>
              <a:schemeClr val="accent3">
                <a:lumMod val="75000"/>
              </a:schemeClr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ru-RU" sz="10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19" name="POS 3"/>
          <p:cNvSpPr/>
          <p:nvPr/>
        </p:nvSpPr>
        <p:spPr>
          <a:xfrm>
            <a:off x="5867400" y="1524000"/>
            <a:ext cx="2926080" cy="1645920"/>
          </a:xfrm>
          <a:prstGeom prst="roundRect">
            <a:avLst/>
          </a:prstGeom>
          <a:blipFill>
            <a:blip r:embed="rId8" cstate="email"/>
            <a:stretch>
              <a:fillRect/>
            </a:stretch>
          </a:blipFill>
          <a:ln w="38100">
            <a:solidFill>
              <a:schemeClr val="accent3">
                <a:lumMod val="75000"/>
              </a:schemeClr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ru-RU" sz="10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14" name="KAN 1">
            <a:hlinkClick r:id="" action="ppaction://macro?name=MovePos"/>
          </p:cNvPr>
          <p:cNvSpPr/>
          <p:nvPr>
            <p:custDataLst>
              <p:tags r:id="rId2"/>
            </p:custDataLst>
          </p:nvPr>
        </p:nvSpPr>
        <p:spPr>
          <a:xfrm>
            <a:off x="360000" y="3600000"/>
            <a:ext cx="2520000" cy="108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175">
            <a:solidFill>
              <a:schemeClr val="accent3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Пресмыка</a:t>
            </a:r>
            <a:endParaRPr lang="en-US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ющиеся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KAN 2">
            <a:hlinkClick r:id="" action="ppaction://macro?name=MovePos"/>
          </p:cNvPr>
          <p:cNvSpPr/>
          <p:nvPr>
            <p:custDataLst>
              <p:tags r:id="rId3"/>
            </p:custDataLst>
          </p:nvPr>
        </p:nvSpPr>
        <p:spPr>
          <a:xfrm>
            <a:off x="3240000" y="3600000"/>
            <a:ext cx="2520000" cy="108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175">
            <a:solidFill>
              <a:schemeClr val="accent3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Птицы 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KAN 3">
            <a:hlinkClick r:id="" action="ppaction://macro?name=MovePos"/>
          </p:cNvPr>
          <p:cNvSpPr/>
          <p:nvPr>
            <p:custDataLst>
              <p:tags r:id="rId4"/>
            </p:custDataLst>
          </p:nvPr>
        </p:nvSpPr>
        <p:spPr>
          <a:xfrm>
            <a:off x="6120000" y="3600000"/>
            <a:ext cx="2520000" cy="108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175">
            <a:solidFill>
              <a:schemeClr val="accent3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Рыбы 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248400"/>
            <a:ext cx="9144000" cy="596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anel"/>
          <p:cNvSpPr/>
          <p:nvPr/>
        </p:nvSpPr>
        <p:spPr>
          <a:xfrm>
            <a:off x="0" y="6235700"/>
            <a:ext cx="9144000" cy="619125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Back"/>
          <p:cNvGrpSpPr/>
          <p:nvPr/>
        </p:nvGrpSpPr>
        <p:grpSpPr>
          <a:xfrm>
            <a:off x="6712712" y="6395211"/>
            <a:ext cx="290068" cy="301753"/>
            <a:chOff x="6712712" y="6395211"/>
            <a:chExt cx="290068" cy="301753"/>
          </a:xfrm>
        </p:grpSpPr>
        <p:sp>
          <p:nvSpPr>
            <p:cNvPr id="4" name="Treug1"/>
            <p:cNvSpPr/>
            <p:nvPr/>
          </p:nvSpPr>
          <p:spPr>
            <a:xfrm rot="16200000">
              <a:off x="6705600" y="6402323"/>
              <a:ext cx="298450" cy="284225"/>
            </a:xfrm>
            <a:prstGeom prst="triangl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Treug2"/>
            <p:cNvSpPr/>
            <p:nvPr/>
          </p:nvSpPr>
          <p:spPr>
            <a:xfrm rot="16200000">
              <a:off x="6722618" y="6416802"/>
              <a:ext cx="287274" cy="273050"/>
            </a:xfrm>
            <a:prstGeom prst="triangle">
              <a:avLst/>
            </a:prstGeom>
            <a:solidFill>
              <a:srgbClr val="777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Treug3">
              <a:hlinkClick r:id="" action="ppaction://hlinkshowjump?jump=previousslide"/>
            </p:cNvPr>
            <p:cNvSpPr/>
            <p:nvPr/>
          </p:nvSpPr>
          <p:spPr>
            <a:xfrm rot="16200000">
              <a:off x="6726301" y="6423914"/>
              <a:ext cx="266318" cy="251968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Out_Tim"/>
          <p:cNvSpPr txBox="1"/>
          <p:nvPr/>
        </p:nvSpPr>
        <p:spPr>
          <a:xfrm>
            <a:off x="8102600" y="6438900"/>
            <a:ext cx="647700" cy="212879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</a:ln>
        </p:spPr>
        <p:txBody>
          <a:bodyPr vert="horz" lIns="12700" tIns="6350" rIns="12700" bIns="6350" rtlCol="0" anchor="ctr" anchorCtr="1">
            <a:spAutoFit/>
          </a:bodyPr>
          <a:lstStyle/>
          <a:p>
            <a:endParaRPr lang="ru-RU" sz="1300" b="1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Dalee">
            <a:hlinkClick r:id="" action="ppaction://macro?name=Next_Slide"/>
          </p:cNvPr>
          <p:cNvSpPr/>
          <p:nvPr/>
        </p:nvSpPr>
        <p:spPr>
          <a:xfrm>
            <a:off x="7086600" y="6395211"/>
            <a:ext cx="939800" cy="304800"/>
          </a:xfrm>
          <a:prstGeom prst="actionButtonBlank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Далее</a:t>
            </a:r>
            <a:endParaRPr lang="ru-RU" sz="1400" b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ut_Zd"/>
          <p:cNvSpPr txBox="1"/>
          <p:nvPr/>
        </p:nvSpPr>
        <p:spPr>
          <a:xfrm>
            <a:off x="1333500" y="6384290"/>
            <a:ext cx="504190" cy="289823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</a:ln>
        </p:spPr>
        <p:txBody>
          <a:bodyPr vert="horz" lIns="12700" tIns="6350" rIns="12700" bIns="6350" rtlCol="0" anchor="ctr" anchorCtr="1">
            <a:spAutoFit/>
          </a:bodyPr>
          <a:lstStyle/>
          <a:p>
            <a:r>
              <a:rPr lang="ru-RU" b="1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b="1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x_Zd"/>
          <p:cNvSpPr txBox="1"/>
          <p:nvPr/>
        </p:nvSpPr>
        <p:spPr>
          <a:xfrm>
            <a:off x="508000" y="6438900"/>
            <a:ext cx="762000" cy="215444"/>
          </a:xfrm>
          <a:prstGeom prst="rect">
            <a:avLst/>
          </a:prstGeom>
          <a:noFill/>
        </p:spPr>
        <p:txBody>
          <a:bodyPr vert="horz" lIns="0" tIns="0" rIns="0" bIns="0" rtlCol="0" anchor="ctr">
            <a:spAutoFit/>
          </a:bodyPr>
          <a:lstStyle/>
          <a:p>
            <a:pPr algn="r"/>
            <a:r>
              <a:rPr lang="ru-RU" sz="1400" b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</a:t>
            </a:r>
            <a:endParaRPr lang="ru-RU" sz="1400" b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ena"/>
          <p:cNvSpPr txBox="1"/>
          <p:nvPr/>
        </p:nvSpPr>
        <p:spPr>
          <a:xfrm>
            <a:off x="1866900" y="6468109"/>
            <a:ext cx="431800" cy="153888"/>
          </a:xfrm>
          <a:prstGeom prst="rect">
            <a:avLst/>
          </a:prstGeom>
          <a:noFill/>
        </p:spPr>
        <p:txBody>
          <a:bodyPr vert="horz" lIns="0" tIns="0" rIns="0" bIns="0" rtlCol="0" anchor="ctr">
            <a:spAutoFit/>
          </a:bodyPr>
          <a:lstStyle/>
          <a:p>
            <a:pPr algn="r"/>
            <a:r>
              <a:rPr lang="ru-RU" sz="1000" b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бал.</a:t>
            </a:r>
            <a:endParaRPr lang="ru-RU" sz="1000" b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Warning"/>
          <p:cNvSpPr/>
          <p:nvPr/>
        </p:nvSpPr>
        <p:spPr>
          <a:xfrm>
            <a:off x="2794000" y="6405879"/>
            <a:ext cx="2882900" cy="284480"/>
          </a:xfrm>
          <a:prstGeom prst="roundRect">
            <a:avLst/>
          </a:prstGeom>
          <a:gradFill flip="none" rotWithShape="1">
            <a:gsLst>
              <a:gs pos="50000">
                <a:srgbClr val="E1DFC1"/>
              </a:gs>
              <a:gs pos="0">
                <a:srgbClr val="C2C0BA"/>
              </a:gs>
              <a:gs pos="100000">
                <a:srgbClr val="C2C0BA"/>
              </a:gs>
            </a:gsLst>
            <a:lin ang="16200000" scaled="1"/>
            <a:tileRect/>
          </a:gradFill>
          <a:ln w="38100" cmpd="dbl">
            <a:solidFill>
              <a:schemeClr val="hlink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Установите соответствие!</a:t>
            </a:r>
          </a:p>
        </p:txBody>
      </p:sp>
      <p:sp>
        <p:nvSpPr>
          <p:cNvPr id="17" name="POS 1"/>
          <p:cNvSpPr/>
          <p:nvPr/>
        </p:nvSpPr>
        <p:spPr>
          <a:xfrm>
            <a:off x="228600" y="1527048"/>
            <a:ext cx="2926080" cy="1645920"/>
          </a:xfrm>
          <a:prstGeom prst="roundRect">
            <a:avLst/>
          </a:prstGeom>
          <a:blipFill>
            <a:blip r:embed="rId6" cstate="email"/>
            <a:stretch>
              <a:fillRect/>
            </a:stretch>
          </a:blipFill>
          <a:ln w="38100">
            <a:solidFill>
              <a:schemeClr val="accent3">
                <a:lumMod val="75000"/>
              </a:schemeClr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ru-RU" sz="10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18" name="POS 2"/>
          <p:cNvSpPr/>
          <p:nvPr/>
        </p:nvSpPr>
        <p:spPr>
          <a:xfrm>
            <a:off x="3048000" y="1527048"/>
            <a:ext cx="2926080" cy="1645920"/>
          </a:xfrm>
          <a:prstGeom prst="roundRect">
            <a:avLst/>
          </a:prstGeom>
          <a:blipFill>
            <a:blip r:embed="rId7" cstate="email"/>
            <a:stretch>
              <a:fillRect/>
            </a:stretch>
          </a:blipFill>
          <a:ln w="38100">
            <a:solidFill>
              <a:schemeClr val="accent3">
                <a:lumMod val="75000"/>
              </a:schemeClr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ru-RU" sz="10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19" name="POS 3"/>
          <p:cNvSpPr/>
          <p:nvPr/>
        </p:nvSpPr>
        <p:spPr>
          <a:xfrm>
            <a:off x="5870448" y="1527048"/>
            <a:ext cx="2926080" cy="1645920"/>
          </a:xfrm>
          <a:prstGeom prst="roundRect">
            <a:avLst/>
          </a:prstGeom>
          <a:blipFill>
            <a:blip r:embed="rId8" cstate="email"/>
            <a:stretch>
              <a:fillRect/>
            </a:stretch>
          </a:blipFill>
          <a:ln w="38100">
            <a:solidFill>
              <a:schemeClr val="accent3">
                <a:lumMod val="75000"/>
              </a:schemeClr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ru-RU" sz="10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14" name="KAN 1">
            <a:hlinkClick r:id="" action="ppaction://macro?name=MovePos"/>
          </p:cNvPr>
          <p:cNvSpPr/>
          <p:nvPr>
            <p:custDataLst>
              <p:tags r:id="rId2"/>
            </p:custDataLst>
          </p:nvPr>
        </p:nvSpPr>
        <p:spPr>
          <a:xfrm>
            <a:off x="360000" y="3600000"/>
            <a:ext cx="2520000" cy="108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175">
            <a:solidFill>
              <a:schemeClr val="accent3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Земноводные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KAN 2">
            <a:hlinkClick r:id="" action="ppaction://macro?name=MovePos"/>
          </p:cNvPr>
          <p:cNvSpPr/>
          <p:nvPr>
            <p:custDataLst>
              <p:tags r:id="rId3"/>
            </p:custDataLst>
          </p:nvPr>
        </p:nvSpPr>
        <p:spPr>
          <a:xfrm>
            <a:off x="3154680" y="3600000"/>
            <a:ext cx="2605320" cy="108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175">
            <a:solidFill>
              <a:schemeClr val="accent3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Млекопитающие 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KAN 3">
            <a:hlinkClick r:id="" action="ppaction://macro?name=MovePos"/>
          </p:cNvPr>
          <p:cNvSpPr/>
          <p:nvPr>
            <p:custDataLst>
              <p:tags r:id="rId4"/>
            </p:custDataLst>
          </p:nvPr>
        </p:nvSpPr>
        <p:spPr>
          <a:xfrm>
            <a:off x="6120000" y="3600000"/>
            <a:ext cx="2520000" cy="108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175">
            <a:solidFill>
              <a:schemeClr val="accent3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Насекомые 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248400"/>
            <a:ext cx="9144000" cy="596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anel"/>
          <p:cNvSpPr/>
          <p:nvPr/>
        </p:nvSpPr>
        <p:spPr>
          <a:xfrm>
            <a:off x="0" y="6235700"/>
            <a:ext cx="9144000" cy="619125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Back"/>
          <p:cNvGrpSpPr/>
          <p:nvPr/>
        </p:nvGrpSpPr>
        <p:grpSpPr>
          <a:xfrm>
            <a:off x="6712712" y="6395211"/>
            <a:ext cx="290068" cy="301753"/>
            <a:chOff x="6712712" y="6395211"/>
            <a:chExt cx="290068" cy="301753"/>
          </a:xfrm>
        </p:grpSpPr>
        <p:sp>
          <p:nvSpPr>
            <p:cNvPr id="4" name="Treug1"/>
            <p:cNvSpPr/>
            <p:nvPr/>
          </p:nvSpPr>
          <p:spPr>
            <a:xfrm rot="16200000">
              <a:off x="6705600" y="6402323"/>
              <a:ext cx="298450" cy="284225"/>
            </a:xfrm>
            <a:prstGeom prst="triangl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Treug2"/>
            <p:cNvSpPr/>
            <p:nvPr/>
          </p:nvSpPr>
          <p:spPr>
            <a:xfrm rot="16200000">
              <a:off x="6722618" y="6416802"/>
              <a:ext cx="287274" cy="273050"/>
            </a:xfrm>
            <a:prstGeom prst="triangle">
              <a:avLst/>
            </a:prstGeom>
            <a:solidFill>
              <a:srgbClr val="777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Treug3">
              <a:hlinkClick r:id="" action="ppaction://hlinkshowjump?jump=previousslide"/>
            </p:cNvPr>
            <p:cNvSpPr/>
            <p:nvPr/>
          </p:nvSpPr>
          <p:spPr>
            <a:xfrm rot="16200000">
              <a:off x="6726301" y="6423914"/>
              <a:ext cx="266318" cy="251968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Out_Tim"/>
          <p:cNvSpPr txBox="1"/>
          <p:nvPr/>
        </p:nvSpPr>
        <p:spPr>
          <a:xfrm>
            <a:off x="8102600" y="6438900"/>
            <a:ext cx="647700" cy="212879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</a:ln>
        </p:spPr>
        <p:txBody>
          <a:bodyPr vert="horz" lIns="12700" tIns="6350" rIns="12700" bIns="6350" rtlCol="0" anchor="ctr" anchorCtr="1">
            <a:spAutoFit/>
          </a:bodyPr>
          <a:lstStyle/>
          <a:p>
            <a:endParaRPr lang="ru-RU" sz="1300" b="1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Dalee">
            <a:hlinkClick r:id="" action="ppaction://macro?name=Next_Slide"/>
          </p:cNvPr>
          <p:cNvSpPr/>
          <p:nvPr/>
        </p:nvSpPr>
        <p:spPr>
          <a:xfrm>
            <a:off x="7086600" y="6395211"/>
            <a:ext cx="939800" cy="304800"/>
          </a:xfrm>
          <a:prstGeom prst="actionButtonBlank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Далее</a:t>
            </a:r>
            <a:endParaRPr lang="ru-RU" sz="1400" b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ut_Zd"/>
          <p:cNvSpPr txBox="1"/>
          <p:nvPr/>
        </p:nvSpPr>
        <p:spPr>
          <a:xfrm>
            <a:off x="1333500" y="6384290"/>
            <a:ext cx="504190" cy="289823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</a:ln>
        </p:spPr>
        <p:txBody>
          <a:bodyPr vert="horz" lIns="12700" tIns="6350" rIns="12700" bIns="6350" rtlCol="0" anchor="ctr" anchorCtr="1">
            <a:spAutoFit/>
          </a:bodyPr>
          <a:lstStyle/>
          <a:p>
            <a:r>
              <a:rPr lang="ru-RU" b="1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b="1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x_Zd"/>
          <p:cNvSpPr txBox="1"/>
          <p:nvPr/>
        </p:nvSpPr>
        <p:spPr>
          <a:xfrm>
            <a:off x="508000" y="6438900"/>
            <a:ext cx="762000" cy="215444"/>
          </a:xfrm>
          <a:prstGeom prst="rect">
            <a:avLst/>
          </a:prstGeom>
          <a:noFill/>
        </p:spPr>
        <p:txBody>
          <a:bodyPr vert="horz" lIns="0" tIns="0" rIns="0" bIns="0" rtlCol="0" anchor="ctr">
            <a:spAutoFit/>
          </a:bodyPr>
          <a:lstStyle/>
          <a:p>
            <a:pPr algn="r"/>
            <a:r>
              <a:rPr lang="ru-RU" sz="1400" b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</a:t>
            </a:r>
            <a:endParaRPr lang="ru-RU" sz="1400" b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ena"/>
          <p:cNvSpPr txBox="1"/>
          <p:nvPr/>
        </p:nvSpPr>
        <p:spPr>
          <a:xfrm>
            <a:off x="1866900" y="6468109"/>
            <a:ext cx="431800" cy="153888"/>
          </a:xfrm>
          <a:prstGeom prst="rect">
            <a:avLst/>
          </a:prstGeom>
          <a:noFill/>
        </p:spPr>
        <p:txBody>
          <a:bodyPr vert="horz" lIns="0" tIns="0" rIns="0" bIns="0" rtlCol="0" anchor="ctr">
            <a:spAutoFit/>
          </a:bodyPr>
          <a:lstStyle/>
          <a:p>
            <a:pPr algn="r"/>
            <a:r>
              <a:rPr lang="ru-RU" sz="1000" b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бал.</a:t>
            </a:r>
            <a:endParaRPr lang="ru-RU" sz="1000" b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Warning"/>
          <p:cNvSpPr/>
          <p:nvPr/>
        </p:nvSpPr>
        <p:spPr>
          <a:xfrm>
            <a:off x="2794000" y="6405879"/>
            <a:ext cx="2882900" cy="284480"/>
          </a:xfrm>
          <a:prstGeom prst="roundRect">
            <a:avLst/>
          </a:prstGeom>
          <a:gradFill flip="none" rotWithShape="1">
            <a:gsLst>
              <a:gs pos="50000">
                <a:srgbClr val="E1DFC1"/>
              </a:gs>
              <a:gs pos="0">
                <a:srgbClr val="C2C0BA"/>
              </a:gs>
              <a:gs pos="100000">
                <a:srgbClr val="C2C0BA"/>
              </a:gs>
            </a:gsLst>
            <a:lin ang="16200000" scaled="1"/>
            <a:tileRect/>
          </a:gradFill>
          <a:ln w="38100" cmpd="dbl">
            <a:solidFill>
              <a:schemeClr val="hlink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Установите соответствие!</a:t>
            </a:r>
          </a:p>
        </p:txBody>
      </p:sp>
      <p:sp>
        <p:nvSpPr>
          <p:cNvPr id="17" name="POS 1"/>
          <p:cNvSpPr/>
          <p:nvPr/>
        </p:nvSpPr>
        <p:spPr>
          <a:xfrm>
            <a:off x="228600" y="1527048"/>
            <a:ext cx="2926080" cy="1645920"/>
          </a:xfrm>
          <a:prstGeom prst="roundRect">
            <a:avLst/>
          </a:prstGeom>
          <a:blipFill>
            <a:blip r:embed="rId6" cstate="email"/>
            <a:stretch>
              <a:fillRect/>
            </a:stretch>
          </a:blipFill>
          <a:ln w="38100">
            <a:solidFill>
              <a:schemeClr val="accent3">
                <a:lumMod val="75000"/>
              </a:schemeClr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ru-RU" sz="10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18" name="POS 2"/>
          <p:cNvSpPr/>
          <p:nvPr/>
        </p:nvSpPr>
        <p:spPr>
          <a:xfrm>
            <a:off x="3044952" y="1527048"/>
            <a:ext cx="2926080" cy="1645920"/>
          </a:xfrm>
          <a:prstGeom prst="roundRect">
            <a:avLst/>
          </a:prstGeom>
          <a:blipFill>
            <a:blip r:embed="rId7" cstate="email"/>
            <a:stretch>
              <a:fillRect/>
            </a:stretch>
          </a:blipFill>
          <a:ln w="38100">
            <a:solidFill>
              <a:schemeClr val="accent3">
                <a:lumMod val="75000"/>
              </a:schemeClr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ru-RU" sz="10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19" name="POS 3"/>
          <p:cNvSpPr/>
          <p:nvPr/>
        </p:nvSpPr>
        <p:spPr>
          <a:xfrm>
            <a:off x="5870448" y="1527048"/>
            <a:ext cx="2926080" cy="1645920"/>
          </a:xfrm>
          <a:prstGeom prst="roundRect">
            <a:avLst/>
          </a:prstGeom>
          <a:blipFill>
            <a:blip r:embed="rId8" cstate="email"/>
            <a:stretch>
              <a:fillRect/>
            </a:stretch>
          </a:blipFill>
          <a:ln w="38100">
            <a:solidFill>
              <a:schemeClr val="accent3">
                <a:lumMod val="75000"/>
              </a:schemeClr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ru-RU" sz="10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14" name="KAN 1">
            <a:hlinkClick r:id="" action="ppaction://macro?name=MovePos"/>
          </p:cNvPr>
          <p:cNvSpPr/>
          <p:nvPr>
            <p:custDataLst>
              <p:tags r:id="rId2"/>
            </p:custDataLst>
          </p:nvPr>
        </p:nvSpPr>
        <p:spPr>
          <a:xfrm>
            <a:off x="360000" y="3600000"/>
            <a:ext cx="2520000" cy="108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175">
            <a:solidFill>
              <a:schemeClr val="accent3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Грызуны 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KAN 2">
            <a:hlinkClick r:id="" action="ppaction://macro?name=MovePos"/>
          </p:cNvPr>
          <p:cNvSpPr/>
          <p:nvPr>
            <p:custDataLst>
              <p:tags r:id="rId3"/>
            </p:custDataLst>
          </p:nvPr>
        </p:nvSpPr>
        <p:spPr>
          <a:xfrm>
            <a:off x="3240000" y="3600000"/>
            <a:ext cx="2520000" cy="108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175">
            <a:solidFill>
              <a:schemeClr val="accent3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Дикие пушные звери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KAN 3">
            <a:hlinkClick r:id="" action="ppaction://macro?name=MovePos"/>
          </p:cNvPr>
          <p:cNvSpPr/>
          <p:nvPr>
            <p:custDataLst>
              <p:tags r:id="rId4"/>
            </p:custDataLst>
          </p:nvPr>
        </p:nvSpPr>
        <p:spPr>
          <a:xfrm>
            <a:off x="6120000" y="3600000"/>
            <a:ext cx="2520000" cy="108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175">
            <a:solidFill>
              <a:schemeClr val="accent3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Зайцеобразные 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248400"/>
            <a:ext cx="9144000" cy="596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anel"/>
          <p:cNvSpPr/>
          <p:nvPr/>
        </p:nvSpPr>
        <p:spPr>
          <a:xfrm>
            <a:off x="0" y="6235700"/>
            <a:ext cx="9144000" cy="619125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Back"/>
          <p:cNvGrpSpPr/>
          <p:nvPr/>
        </p:nvGrpSpPr>
        <p:grpSpPr>
          <a:xfrm>
            <a:off x="6712712" y="6395211"/>
            <a:ext cx="290068" cy="301753"/>
            <a:chOff x="6712712" y="6395211"/>
            <a:chExt cx="290068" cy="301753"/>
          </a:xfrm>
        </p:grpSpPr>
        <p:sp>
          <p:nvSpPr>
            <p:cNvPr id="4" name="Treug1"/>
            <p:cNvSpPr/>
            <p:nvPr/>
          </p:nvSpPr>
          <p:spPr>
            <a:xfrm rot="16200000">
              <a:off x="6705600" y="6402323"/>
              <a:ext cx="298450" cy="284225"/>
            </a:xfrm>
            <a:prstGeom prst="triangl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Treug2"/>
            <p:cNvSpPr/>
            <p:nvPr/>
          </p:nvSpPr>
          <p:spPr>
            <a:xfrm rot="16200000">
              <a:off x="6722618" y="6416802"/>
              <a:ext cx="287274" cy="273050"/>
            </a:xfrm>
            <a:prstGeom prst="triangle">
              <a:avLst/>
            </a:prstGeom>
            <a:solidFill>
              <a:srgbClr val="777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Treug3">
              <a:hlinkClick r:id="" action="ppaction://hlinkshowjump?jump=previousslide"/>
            </p:cNvPr>
            <p:cNvSpPr/>
            <p:nvPr/>
          </p:nvSpPr>
          <p:spPr>
            <a:xfrm rot="16200000">
              <a:off x="6726301" y="6423914"/>
              <a:ext cx="266318" cy="251968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Out_Tim"/>
          <p:cNvSpPr txBox="1"/>
          <p:nvPr/>
        </p:nvSpPr>
        <p:spPr>
          <a:xfrm>
            <a:off x="8102600" y="6438900"/>
            <a:ext cx="647700" cy="212879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</a:ln>
        </p:spPr>
        <p:txBody>
          <a:bodyPr vert="horz" lIns="12700" tIns="6350" rIns="12700" bIns="6350" rtlCol="0" anchor="ctr" anchorCtr="1">
            <a:spAutoFit/>
          </a:bodyPr>
          <a:lstStyle/>
          <a:p>
            <a:endParaRPr lang="ru-RU" sz="1300" b="1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Dalee">
            <a:hlinkClick r:id="" action="ppaction://macro?name=Next_Slide"/>
          </p:cNvPr>
          <p:cNvSpPr/>
          <p:nvPr/>
        </p:nvSpPr>
        <p:spPr>
          <a:xfrm>
            <a:off x="7086600" y="6395211"/>
            <a:ext cx="939800" cy="304800"/>
          </a:xfrm>
          <a:prstGeom prst="actionButtonBlank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Далее</a:t>
            </a:r>
            <a:endParaRPr lang="ru-RU" sz="1400" b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ut_Zd"/>
          <p:cNvSpPr txBox="1"/>
          <p:nvPr/>
        </p:nvSpPr>
        <p:spPr>
          <a:xfrm>
            <a:off x="1333500" y="6384290"/>
            <a:ext cx="504190" cy="289823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</a:ln>
        </p:spPr>
        <p:txBody>
          <a:bodyPr vert="horz" lIns="12700" tIns="6350" rIns="12700" bIns="6350" rtlCol="0" anchor="ctr" anchorCtr="1">
            <a:spAutoFit/>
          </a:bodyPr>
          <a:lstStyle/>
          <a:p>
            <a:r>
              <a:rPr lang="ru-RU" b="1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b="1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x_Zd"/>
          <p:cNvSpPr txBox="1"/>
          <p:nvPr/>
        </p:nvSpPr>
        <p:spPr>
          <a:xfrm>
            <a:off x="508000" y="6438900"/>
            <a:ext cx="762000" cy="215444"/>
          </a:xfrm>
          <a:prstGeom prst="rect">
            <a:avLst/>
          </a:prstGeom>
          <a:noFill/>
        </p:spPr>
        <p:txBody>
          <a:bodyPr vert="horz" lIns="0" tIns="0" rIns="0" bIns="0" rtlCol="0" anchor="ctr">
            <a:spAutoFit/>
          </a:bodyPr>
          <a:lstStyle/>
          <a:p>
            <a:pPr algn="r"/>
            <a:r>
              <a:rPr lang="ru-RU" sz="1400" b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</a:t>
            </a:r>
            <a:endParaRPr lang="ru-RU" sz="1400" b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ena"/>
          <p:cNvSpPr txBox="1"/>
          <p:nvPr/>
        </p:nvSpPr>
        <p:spPr>
          <a:xfrm>
            <a:off x="1866900" y="6468109"/>
            <a:ext cx="431800" cy="153888"/>
          </a:xfrm>
          <a:prstGeom prst="rect">
            <a:avLst/>
          </a:prstGeom>
          <a:noFill/>
        </p:spPr>
        <p:txBody>
          <a:bodyPr vert="horz" lIns="0" tIns="0" rIns="0" bIns="0" rtlCol="0" anchor="ctr">
            <a:spAutoFit/>
          </a:bodyPr>
          <a:lstStyle/>
          <a:p>
            <a:pPr algn="r"/>
            <a:r>
              <a:rPr lang="ru-RU" sz="1000" b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бал.</a:t>
            </a:r>
            <a:endParaRPr lang="ru-RU" sz="1000" b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Warning"/>
          <p:cNvSpPr/>
          <p:nvPr/>
        </p:nvSpPr>
        <p:spPr>
          <a:xfrm>
            <a:off x="2794000" y="6405879"/>
            <a:ext cx="2882900" cy="284480"/>
          </a:xfrm>
          <a:prstGeom prst="roundRect">
            <a:avLst/>
          </a:prstGeom>
          <a:gradFill flip="none" rotWithShape="1">
            <a:gsLst>
              <a:gs pos="50000">
                <a:srgbClr val="4F81BD"/>
              </a:gs>
              <a:gs pos="0">
                <a:srgbClr val="FFFFFF"/>
              </a:gs>
              <a:gs pos="100000">
                <a:srgbClr val="FFFFFF"/>
              </a:gs>
            </a:gsLst>
            <a:lin ang="16200000" scaled="1"/>
            <a:tileRect/>
          </a:gradFill>
          <a:ln w="38100" cmpd="dbl">
            <a:solidFill>
              <a:schemeClr val="hlink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Установите соответствие!</a:t>
            </a:r>
          </a:p>
        </p:txBody>
      </p:sp>
      <p:sp>
        <p:nvSpPr>
          <p:cNvPr id="14" name="KAN 1">
            <a:hlinkClick r:id="" action="ppaction://macro?name=MovePos"/>
          </p:cNvPr>
          <p:cNvSpPr/>
          <p:nvPr>
            <p:custDataLst>
              <p:tags r:id="rId2"/>
            </p:custDataLst>
          </p:nvPr>
        </p:nvSpPr>
        <p:spPr>
          <a:xfrm>
            <a:off x="360000" y="3600000"/>
            <a:ext cx="2520000" cy="108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175">
            <a:solidFill>
              <a:schemeClr val="accent3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Парнокопытное животное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KAN 2">
            <a:hlinkClick r:id="" action="ppaction://macro?name=MovePos"/>
          </p:cNvPr>
          <p:cNvSpPr/>
          <p:nvPr>
            <p:custDataLst>
              <p:tags r:id="rId3"/>
            </p:custDataLst>
          </p:nvPr>
        </p:nvSpPr>
        <p:spPr>
          <a:xfrm>
            <a:off x="3240000" y="3600000"/>
            <a:ext cx="2520000" cy="108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175">
            <a:solidFill>
              <a:schemeClr val="accent3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Ластоногие 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KAN 3">
            <a:hlinkClick r:id="" action="ppaction://macro?name=MovePos"/>
          </p:cNvPr>
          <p:cNvSpPr/>
          <p:nvPr>
            <p:custDataLst>
              <p:tags r:id="rId4"/>
            </p:custDataLst>
          </p:nvPr>
        </p:nvSpPr>
        <p:spPr>
          <a:xfrm>
            <a:off x="6120000" y="3600000"/>
            <a:ext cx="2520000" cy="108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175">
            <a:solidFill>
              <a:schemeClr val="accent3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Домашние хищные звери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POS 1"/>
          <p:cNvSpPr/>
          <p:nvPr/>
        </p:nvSpPr>
        <p:spPr>
          <a:xfrm>
            <a:off x="228600" y="1527048"/>
            <a:ext cx="2926080" cy="1645920"/>
          </a:xfrm>
          <a:prstGeom prst="roundRect">
            <a:avLst/>
          </a:prstGeom>
          <a:blipFill>
            <a:blip r:embed="rId6" cstate="email"/>
            <a:stretch>
              <a:fillRect/>
            </a:stretch>
          </a:blipFill>
          <a:ln w="38100">
            <a:solidFill>
              <a:schemeClr val="accent3">
                <a:lumMod val="75000"/>
              </a:schemeClr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ru-RU" sz="10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18" name="POS 2"/>
          <p:cNvSpPr/>
          <p:nvPr/>
        </p:nvSpPr>
        <p:spPr>
          <a:xfrm>
            <a:off x="3044952" y="1527048"/>
            <a:ext cx="2926080" cy="1645920"/>
          </a:xfrm>
          <a:prstGeom prst="roundRect">
            <a:avLst/>
          </a:prstGeom>
          <a:blipFill>
            <a:blip r:embed="rId7" cstate="email"/>
            <a:stretch>
              <a:fillRect/>
            </a:stretch>
          </a:blipFill>
          <a:ln w="38100">
            <a:solidFill>
              <a:schemeClr val="accent3">
                <a:lumMod val="75000"/>
              </a:schemeClr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ru-RU" sz="10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19" name="POS 3"/>
          <p:cNvSpPr/>
          <p:nvPr/>
        </p:nvSpPr>
        <p:spPr>
          <a:xfrm>
            <a:off x="5870448" y="1527048"/>
            <a:ext cx="2926080" cy="1645920"/>
          </a:xfrm>
          <a:prstGeom prst="roundRect">
            <a:avLst/>
          </a:prstGeom>
          <a:blipFill>
            <a:blip r:embed="rId8" cstate="email"/>
            <a:stretch>
              <a:fillRect/>
            </a:stretch>
          </a:blipFill>
          <a:ln w="38100">
            <a:solidFill>
              <a:schemeClr val="accent3">
                <a:lumMod val="75000"/>
              </a:schemeClr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ru-RU" sz="1000" dirty="0">
              <a:solidFill>
                <a:schemeClr val="tx1"/>
              </a:solidFill>
              <a:latin typeface="Arial"/>
            </a:endParaRPr>
          </a:p>
        </p:txBody>
      </p:sp>
    </p:spTree>
    <p:custDataLst>
      <p:tags r:id="rId1"/>
    </p:custDataLst>
  </p:cSld>
  <p:clrMapOvr>
    <a:masterClrMapping/>
  </p:clrMapOvr>
  <p:transition advClick="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248400"/>
            <a:ext cx="9144000" cy="596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anel"/>
          <p:cNvSpPr/>
          <p:nvPr/>
        </p:nvSpPr>
        <p:spPr>
          <a:xfrm>
            <a:off x="0" y="6235700"/>
            <a:ext cx="9144000" cy="619125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Back"/>
          <p:cNvGrpSpPr/>
          <p:nvPr/>
        </p:nvGrpSpPr>
        <p:grpSpPr>
          <a:xfrm>
            <a:off x="6712712" y="6395211"/>
            <a:ext cx="290068" cy="301753"/>
            <a:chOff x="6712712" y="6395211"/>
            <a:chExt cx="290068" cy="301753"/>
          </a:xfrm>
        </p:grpSpPr>
        <p:sp>
          <p:nvSpPr>
            <p:cNvPr id="4" name="Treug1"/>
            <p:cNvSpPr/>
            <p:nvPr/>
          </p:nvSpPr>
          <p:spPr>
            <a:xfrm rot="16200000">
              <a:off x="6705600" y="6402323"/>
              <a:ext cx="298450" cy="284225"/>
            </a:xfrm>
            <a:prstGeom prst="triangl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Treug2"/>
            <p:cNvSpPr/>
            <p:nvPr/>
          </p:nvSpPr>
          <p:spPr>
            <a:xfrm rot="16200000">
              <a:off x="6722618" y="6416802"/>
              <a:ext cx="287274" cy="273050"/>
            </a:xfrm>
            <a:prstGeom prst="triangle">
              <a:avLst/>
            </a:prstGeom>
            <a:solidFill>
              <a:srgbClr val="777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Treug3">
              <a:hlinkClick r:id="" action="ppaction://hlinkshowjump?jump=previousslide"/>
            </p:cNvPr>
            <p:cNvSpPr/>
            <p:nvPr/>
          </p:nvSpPr>
          <p:spPr>
            <a:xfrm rot="16200000">
              <a:off x="6726301" y="6423914"/>
              <a:ext cx="266318" cy="251968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Out_Tim"/>
          <p:cNvSpPr txBox="1"/>
          <p:nvPr/>
        </p:nvSpPr>
        <p:spPr>
          <a:xfrm>
            <a:off x="8102600" y="6438900"/>
            <a:ext cx="647700" cy="212879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</a:ln>
        </p:spPr>
        <p:txBody>
          <a:bodyPr vert="horz" lIns="12700" tIns="6350" rIns="12700" bIns="6350" rtlCol="0" anchor="ctr" anchorCtr="1">
            <a:spAutoFit/>
          </a:bodyPr>
          <a:lstStyle/>
          <a:p>
            <a:endParaRPr lang="ru-RU" sz="1300" b="1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Dalee">
            <a:hlinkClick r:id="" action="ppaction://macro?name=Next_Slide"/>
          </p:cNvPr>
          <p:cNvSpPr/>
          <p:nvPr/>
        </p:nvSpPr>
        <p:spPr>
          <a:xfrm>
            <a:off x="7086600" y="6395211"/>
            <a:ext cx="939800" cy="304800"/>
          </a:xfrm>
          <a:prstGeom prst="actionButtonBlank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Далее</a:t>
            </a:r>
            <a:endParaRPr lang="ru-RU" sz="1400" b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ut_Zd"/>
          <p:cNvSpPr txBox="1"/>
          <p:nvPr/>
        </p:nvSpPr>
        <p:spPr>
          <a:xfrm>
            <a:off x="1333500" y="6384290"/>
            <a:ext cx="504190" cy="289823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</a:ln>
        </p:spPr>
        <p:txBody>
          <a:bodyPr vert="horz" lIns="12700" tIns="6350" rIns="12700" bIns="6350" rtlCol="0" anchor="ctr" anchorCtr="1">
            <a:spAutoFit/>
          </a:bodyPr>
          <a:lstStyle/>
          <a:p>
            <a:r>
              <a:rPr lang="ru-RU" b="1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b="1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x_Zd"/>
          <p:cNvSpPr txBox="1"/>
          <p:nvPr/>
        </p:nvSpPr>
        <p:spPr>
          <a:xfrm>
            <a:off x="508000" y="6438900"/>
            <a:ext cx="762000" cy="215444"/>
          </a:xfrm>
          <a:prstGeom prst="rect">
            <a:avLst/>
          </a:prstGeom>
          <a:noFill/>
        </p:spPr>
        <p:txBody>
          <a:bodyPr vert="horz" lIns="0" tIns="0" rIns="0" bIns="0" rtlCol="0" anchor="ctr">
            <a:spAutoFit/>
          </a:bodyPr>
          <a:lstStyle/>
          <a:p>
            <a:pPr algn="r"/>
            <a:r>
              <a:rPr lang="ru-RU" sz="1400" b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</a:t>
            </a:r>
            <a:endParaRPr lang="ru-RU" sz="1400" b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ena"/>
          <p:cNvSpPr txBox="1"/>
          <p:nvPr/>
        </p:nvSpPr>
        <p:spPr>
          <a:xfrm>
            <a:off x="1866900" y="6468109"/>
            <a:ext cx="431800" cy="153888"/>
          </a:xfrm>
          <a:prstGeom prst="rect">
            <a:avLst/>
          </a:prstGeom>
          <a:noFill/>
        </p:spPr>
        <p:txBody>
          <a:bodyPr vert="horz" lIns="0" tIns="0" rIns="0" bIns="0" rtlCol="0" anchor="ctr">
            <a:spAutoFit/>
          </a:bodyPr>
          <a:lstStyle/>
          <a:p>
            <a:pPr algn="r"/>
            <a:r>
              <a:rPr lang="ru-RU" sz="1000" b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бал.</a:t>
            </a:r>
            <a:endParaRPr lang="ru-RU" sz="1000" b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Warning"/>
          <p:cNvSpPr/>
          <p:nvPr/>
        </p:nvSpPr>
        <p:spPr>
          <a:xfrm>
            <a:off x="2794000" y="6405879"/>
            <a:ext cx="2882900" cy="284480"/>
          </a:xfrm>
          <a:prstGeom prst="roundRect">
            <a:avLst/>
          </a:prstGeom>
          <a:gradFill flip="none" rotWithShape="1">
            <a:gsLst>
              <a:gs pos="50000">
                <a:srgbClr val="4F81BD"/>
              </a:gs>
              <a:gs pos="0">
                <a:srgbClr val="FFFFFF"/>
              </a:gs>
              <a:gs pos="100000">
                <a:srgbClr val="FFFFFF"/>
              </a:gs>
            </a:gsLst>
            <a:lin ang="16200000" scaled="1"/>
            <a:tileRect/>
          </a:gradFill>
          <a:ln w="38100" cmpd="dbl">
            <a:solidFill>
              <a:schemeClr val="hlink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Установите соответствие!</a:t>
            </a:r>
          </a:p>
        </p:txBody>
      </p:sp>
      <p:sp>
        <p:nvSpPr>
          <p:cNvPr id="14" name="KAN 1">
            <a:hlinkClick r:id="" action="ppaction://macro?name=MovePos"/>
          </p:cNvPr>
          <p:cNvSpPr/>
          <p:nvPr>
            <p:custDataLst>
              <p:tags r:id="rId2"/>
            </p:custDataLst>
          </p:nvPr>
        </p:nvSpPr>
        <p:spPr>
          <a:xfrm>
            <a:off x="360000" y="3600000"/>
            <a:ext cx="2520000" cy="108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175">
            <a:solidFill>
              <a:schemeClr val="accent3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Приматы 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KAN 2">
            <a:hlinkClick r:id="" action="ppaction://macro?name=MovePos"/>
          </p:cNvPr>
          <p:cNvSpPr/>
          <p:nvPr>
            <p:custDataLst>
              <p:tags r:id="rId3"/>
            </p:custDataLst>
          </p:nvPr>
        </p:nvSpPr>
        <p:spPr>
          <a:xfrm>
            <a:off x="3240000" y="3600000"/>
            <a:ext cx="2520000" cy="108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175">
            <a:solidFill>
              <a:schemeClr val="accent3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Непарнокопытное животное 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KAN 3">
            <a:hlinkClick r:id="" action="ppaction://macro?name=MovePos"/>
          </p:cNvPr>
          <p:cNvSpPr/>
          <p:nvPr>
            <p:custDataLst>
              <p:tags r:id="rId4"/>
            </p:custDataLst>
          </p:nvPr>
        </p:nvSpPr>
        <p:spPr>
          <a:xfrm>
            <a:off x="6120000" y="3600000"/>
            <a:ext cx="2520000" cy="108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175">
            <a:solidFill>
              <a:schemeClr val="accent3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Китообразные 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POS 1"/>
          <p:cNvSpPr/>
          <p:nvPr/>
        </p:nvSpPr>
        <p:spPr>
          <a:xfrm>
            <a:off x="228600" y="1527048"/>
            <a:ext cx="2926080" cy="1645920"/>
          </a:xfrm>
          <a:prstGeom prst="roundRect">
            <a:avLst/>
          </a:prstGeom>
          <a:blipFill>
            <a:blip r:embed="rId6" cstate="email"/>
            <a:stretch>
              <a:fillRect/>
            </a:stretch>
          </a:blipFill>
          <a:ln w="38100">
            <a:solidFill>
              <a:schemeClr val="accent3">
                <a:lumMod val="75000"/>
              </a:schemeClr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ru-RU" sz="10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18" name="POS 2"/>
          <p:cNvSpPr/>
          <p:nvPr/>
        </p:nvSpPr>
        <p:spPr>
          <a:xfrm>
            <a:off x="3044952" y="1527048"/>
            <a:ext cx="2926080" cy="1645920"/>
          </a:xfrm>
          <a:prstGeom prst="roundRect">
            <a:avLst/>
          </a:prstGeom>
          <a:blipFill>
            <a:blip r:embed="rId7"/>
            <a:stretch>
              <a:fillRect/>
            </a:stretch>
          </a:blipFill>
          <a:ln w="38100">
            <a:solidFill>
              <a:schemeClr val="accent3">
                <a:lumMod val="75000"/>
              </a:schemeClr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ru-RU" sz="10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19" name="POS 3"/>
          <p:cNvSpPr/>
          <p:nvPr/>
        </p:nvSpPr>
        <p:spPr>
          <a:xfrm>
            <a:off x="5870448" y="1527048"/>
            <a:ext cx="2926080" cy="1645920"/>
          </a:xfrm>
          <a:prstGeom prst="roundRect">
            <a:avLst/>
          </a:prstGeom>
          <a:blipFill>
            <a:blip r:embed="rId8" cstate="email"/>
            <a:stretch>
              <a:fillRect/>
            </a:stretch>
          </a:blipFill>
          <a:ln w="38100">
            <a:solidFill>
              <a:schemeClr val="accent3">
                <a:lumMod val="75000"/>
              </a:schemeClr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ru-RU" sz="1000" dirty="0">
              <a:solidFill>
                <a:schemeClr val="tx1"/>
              </a:solidFill>
              <a:latin typeface="Arial"/>
            </a:endParaRPr>
          </a:p>
        </p:txBody>
      </p:sp>
    </p:spTree>
    <p:custDataLst>
      <p:tags r:id="rId1"/>
    </p:custDataLst>
  </p:cSld>
  <p:clrMapOvr>
    <a:masterClrMapping/>
  </p:clrMapOvr>
  <p:transition advClick="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nel"/>
          <p:cNvSpPr/>
          <p:nvPr/>
        </p:nvSpPr>
        <p:spPr>
          <a:xfrm>
            <a:off x="0" y="6235700"/>
            <a:ext cx="9144000" cy="619125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Back"/>
          <p:cNvGrpSpPr/>
          <p:nvPr/>
        </p:nvGrpSpPr>
        <p:grpSpPr>
          <a:xfrm>
            <a:off x="6712712" y="6395212"/>
            <a:ext cx="290068" cy="301752"/>
            <a:chOff x="6712712" y="6395212"/>
            <a:chExt cx="290068" cy="301752"/>
          </a:xfrm>
        </p:grpSpPr>
        <p:sp>
          <p:nvSpPr>
            <p:cNvPr id="4" name="Treug1"/>
            <p:cNvSpPr/>
            <p:nvPr/>
          </p:nvSpPr>
          <p:spPr>
            <a:xfrm rot="16200000">
              <a:off x="6705600" y="6402324"/>
              <a:ext cx="298450" cy="284226"/>
            </a:xfrm>
            <a:prstGeom prst="triangl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xmlns="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Treug2"/>
            <p:cNvSpPr/>
            <p:nvPr/>
          </p:nvSpPr>
          <p:spPr>
            <a:xfrm rot="16200000">
              <a:off x="6722618" y="6416802"/>
              <a:ext cx="287274" cy="273050"/>
            </a:xfrm>
            <a:prstGeom prst="triangle">
              <a:avLst/>
            </a:prstGeom>
            <a:solidFill>
              <a:srgbClr val="777777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xmlns="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Treug3">
              <a:hlinkClick r:id="" action="ppaction://hlinkshowjump?jump=previousslide"/>
            </p:cNvPr>
            <p:cNvSpPr/>
            <p:nvPr/>
          </p:nvSpPr>
          <p:spPr>
            <a:xfrm rot="16200000">
              <a:off x="6726301" y="6423914"/>
              <a:ext cx="266319" cy="251968"/>
            </a:xfrm>
            <a:prstGeom prst="triangl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xmlns="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Out_Tim"/>
          <p:cNvSpPr txBox="1"/>
          <p:nvPr/>
        </p:nvSpPr>
        <p:spPr>
          <a:xfrm>
            <a:off x="8102600" y="6438900"/>
            <a:ext cx="647700" cy="212879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</a:ln>
        </p:spPr>
        <p:txBody>
          <a:bodyPr vert="horz" lIns="12700" tIns="6350" rIns="12700" bIns="6350" rtlCol="0" anchor="ctr" anchorCtr="1">
            <a:spAutoFit/>
          </a:bodyPr>
          <a:lstStyle/>
          <a:p>
            <a:endParaRPr lang="ru-RU" sz="1300" b="1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Dalee">
            <a:hlinkClick r:id="" action="ppaction://macro?name=Next_Slide"/>
          </p:cNvPr>
          <p:cNvSpPr/>
          <p:nvPr/>
        </p:nvSpPr>
        <p:spPr>
          <a:xfrm>
            <a:off x="7086600" y="6395212"/>
            <a:ext cx="939800" cy="304800"/>
          </a:xfrm>
          <a:prstGeom prst="actionButtonBlank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Далее</a:t>
            </a:r>
            <a:endParaRPr lang="ru-RU" sz="1400" b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ut_Zd"/>
          <p:cNvSpPr txBox="1"/>
          <p:nvPr/>
        </p:nvSpPr>
        <p:spPr>
          <a:xfrm>
            <a:off x="1333500" y="6424044"/>
            <a:ext cx="504190" cy="289823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</a:ln>
        </p:spPr>
        <p:txBody>
          <a:bodyPr vert="horz" lIns="12700" tIns="6350" rIns="12700" bIns="6350" rtlCol="0" anchor="ctr" anchorCtr="1">
            <a:spAutoFit/>
          </a:bodyPr>
          <a:lstStyle/>
          <a:p>
            <a:r>
              <a:rPr lang="ru-RU" b="1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b="1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x_Zd"/>
          <p:cNvSpPr txBox="1"/>
          <p:nvPr/>
        </p:nvSpPr>
        <p:spPr>
          <a:xfrm>
            <a:off x="508000" y="6438900"/>
            <a:ext cx="762000" cy="215444"/>
          </a:xfrm>
          <a:prstGeom prst="rect">
            <a:avLst/>
          </a:prstGeom>
          <a:noFill/>
        </p:spPr>
        <p:txBody>
          <a:bodyPr vert="horz" lIns="0" tIns="0" rIns="0" bIns="0" rtlCol="0" anchor="ctr">
            <a:spAutoFit/>
          </a:bodyPr>
          <a:lstStyle/>
          <a:p>
            <a:pPr algn="r"/>
            <a:r>
              <a:rPr lang="ru-RU" sz="1400" b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</a:t>
            </a:r>
            <a:endParaRPr lang="ru-RU" sz="1400" b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ena"/>
          <p:cNvSpPr txBox="1"/>
          <p:nvPr/>
        </p:nvSpPr>
        <p:spPr>
          <a:xfrm>
            <a:off x="1866900" y="6468110"/>
            <a:ext cx="431800" cy="153888"/>
          </a:xfrm>
          <a:prstGeom prst="rect">
            <a:avLst/>
          </a:prstGeom>
          <a:noFill/>
        </p:spPr>
        <p:txBody>
          <a:bodyPr vert="horz" lIns="0" tIns="0" rIns="0" bIns="0" rtlCol="0" anchor="ctr">
            <a:spAutoFit/>
          </a:bodyPr>
          <a:lstStyle/>
          <a:p>
            <a:pPr algn="r"/>
            <a:r>
              <a:rPr lang="ru-RU" sz="1000" b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бал.</a:t>
            </a:r>
            <a:endParaRPr lang="ru-RU" sz="1000" b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Warning"/>
          <p:cNvSpPr/>
          <p:nvPr/>
        </p:nvSpPr>
        <p:spPr>
          <a:xfrm>
            <a:off x="2794000" y="6405880"/>
            <a:ext cx="2882900" cy="284480"/>
          </a:xfrm>
          <a:prstGeom prst="roundRect">
            <a:avLst/>
          </a:prstGeom>
          <a:gradFill flip="none" rotWithShape="1">
            <a:gsLst>
              <a:gs pos="50000">
                <a:schemeClr val="accent1"/>
              </a:gs>
              <a:gs pos="0">
                <a:schemeClr val="bg1"/>
              </a:gs>
              <a:gs pos="100000">
                <a:schemeClr val="bg1"/>
              </a:gs>
            </a:gsLst>
            <a:lin ang="16200000" scaled="1"/>
            <a:tileRect/>
          </a:gradFill>
          <a:ln w="38100" cmpd="dbl">
            <a:solidFill>
              <a:schemeClr val="hlink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Установите соответствие!</a:t>
            </a:r>
          </a:p>
        </p:txBody>
      </p:sp>
      <p:sp>
        <p:nvSpPr>
          <p:cNvPr id="14" name="KAN 1">
            <a:hlinkClick r:id="" action="ppaction://macro?name=MovePos"/>
          </p:cNvPr>
          <p:cNvSpPr/>
          <p:nvPr>
            <p:custDataLst>
              <p:tags r:id="rId2"/>
            </p:custDataLst>
          </p:nvPr>
        </p:nvSpPr>
        <p:spPr>
          <a:xfrm>
            <a:off x="360000" y="3600000"/>
            <a:ext cx="2520000" cy="108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175">
            <a:solidFill>
              <a:schemeClr val="accent3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Птица водоёмов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KAN 2">
            <a:hlinkClick r:id="" action="ppaction://macro?name=MovePos"/>
          </p:cNvPr>
          <p:cNvSpPr/>
          <p:nvPr>
            <p:custDataLst>
              <p:tags r:id="rId3"/>
            </p:custDataLst>
          </p:nvPr>
        </p:nvSpPr>
        <p:spPr>
          <a:xfrm>
            <a:off x="3240000" y="3600000"/>
            <a:ext cx="2520000" cy="108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175">
            <a:solidFill>
              <a:schemeClr val="accent3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Птица леса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KAN 3">
            <a:hlinkClick r:id="" action="ppaction://macro?name=MovePos"/>
          </p:cNvPr>
          <p:cNvSpPr/>
          <p:nvPr>
            <p:custDataLst>
              <p:tags r:id="rId4"/>
            </p:custDataLst>
          </p:nvPr>
        </p:nvSpPr>
        <p:spPr>
          <a:xfrm>
            <a:off x="6120000" y="3600000"/>
            <a:ext cx="2520000" cy="108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175">
            <a:solidFill>
              <a:schemeClr val="accent3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Хищная птица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POS 1"/>
          <p:cNvSpPr/>
          <p:nvPr/>
        </p:nvSpPr>
        <p:spPr>
          <a:xfrm>
            <a:off x="228600" y="1527048"/>
            <a:ext cx="2926080" cy="1645200"/>
          </a:xfrm>
          <a:prstGeom prst="roundRect">
            <a:avLst/>
          </a:prstGeom>
          <a:blipFill>
            <a:blip r:embed="rId6" cstate="email"/>
            <a:stretch>
              <a:fillRect/>
            </a:stretch>
          </a:blipFill>
          <a:ln w="38100">
            <a:solidFill>
              <a:schemeClr val="accent3">
                <a:lumMod val="75000"/>
              </a:schemeClr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ru-RU" sz="1000" b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8" name="POS 2"/>
          <p:cNvSpPr/>
          <p:nvPr/>
        </p:nvSpPr>
        <p:spPr>
          <a:xfrm>
            <a:off x="3044952" y="1527048"/>
            <a:ext cx="2926080" cy="1645200"/>
          </a:xfrm>
          <a:prstGeom prst="roundRect">
            <a:avLst/>
          </a:prstGeom>
          <a:blipFill>
            <a:blip r:embed="rId7" cstate="email"/>
            <a:stretch>
              <a:fillRect/>
            </a:stretch>
          </a:blipFill>
          <a:ln w="38100">
            <a:solidFill>
              <a:schemeClr val="accent3">
                <a:lumMod val="75000"/>
              </a:schemeClr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ru-RU" sz="1000" b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9" name="POS 3"/>
          <p:cNvSpPr/>
          <p:nvPr/>
        </p:nvSpPr>
        <p:spPr>
          <a:xfrm>
            <a:off x="5870448" y="1527048"/>
            <a:ext cx="2926080" cy="1645200"/>
          </a:xfrm>
          <a:prstGeom prst="roundRect">
            <a:avLst/>
          </a:prstGeom>
          <a:blipFill>
            <a:blip r:embed="rId8" cstate="email"/>
            <a:stretch>
              <a:fillRect/>
            </a:stretch>
          </a:blipFill>
          <a:ln w="38100">
            <a:solidFill>
              <a:schemeClr val="accent3">
                <a:lumMod val="75000"/>
              </a:schemeClr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ru-RU" sz="1000" b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498877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nel"/>
          <p:cNvSpPr/>
          <p:nvPr/>
        </p:nvSpPr>
        <p:spPr>
          <a:xfrm>
            <a:off x="0" y="6235700"/>
            <a:ext cx="9144000" cy="619125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" name="Back"/>
          <p:cNvGrpSpPr/>
          <p:nvPr/>
        </p:nvGrpSpPr>
        <p:grpSpPr>
          <a:xfrm>
            <a:off x="6712712" y="6395212"/>
            <a:ext cx="290068" cy="301752"/>
            <a:chOff x="6712712" y="6395212"/>
            <a:chExt cx="290068" cy="301752"/>
          </a:xfrm>
        </p:grpSpPr>
        <p:sp>
          <p:nvSpPr>
            <p:cNvPr id="4" name="Treug1"/>
            <p:cNvSpPr/>
            <p:nvPr/>
          </p:nvSpPr>
          <p:spPr>
            <a:xfrm rot="16200000">
              <a:off x="6705600" y="6402324"/>
              <a:ext cx="298450" cy="284226"/>
            </a:xfrm>
            <a:prstGeom prst="triangl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xmlns="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Treug2"/>
            <p:cNvSpPr/>
            <p:nvPr/>
          </p:nvSpPr>
          <p:spPr>
            <a:xfrm rot="16200000">
              <a:off x="6722618" y="6416802"/>
              <a:ext cx="287274" cy="273050"/>
            </a:xfrm>
            <a:prstGeom prst="triangle">
              <a:avLst/>
            </a:prstGeom>
            <a:solidFill>
              <a:srgbClr val="777777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xmlns="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Treug3">
              <a:hlinkClick r:id="" action="ppaction://hlinkshowjump?jump=previousslide"/>
            </p:cNvPr>
            <p:cNvSpPr/>
            <p:nvPr/>
          </p:nvSpPr>
          <p:spPr>
            <a:xfrm rot="16200000">
              <a:off x="6726301" y="6423914"/>
              <a:ext cx="266319" cy="251968"/>
            </a:xfrm>
            <a:prstGeom prst="triangl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xmlns="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Out_Tim"/>
          <p:cNvSpPr txBox="1"/>
          <p:nvPr/>
        </p:nvSpPr>
        <p:spPr>
          <a:xfrm>
            <a:off x="8102600" y="6438900"/>
            <a:ext cx="647700" cy="212879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</a:ln>
        </p:spPr>
        <p:txBody>
          <a:bodyPr vert="horz" lIns="12700" tIns="6350" rIns="12700" bIns="6350" rtlCol="0" anchor="ctr" anchorCtr="1">
            <a:spAutoFit/>
          </a:bodyPr>
          <a:lstStyle/>
          <a:p>
            <a:endParaRPr lang="ru-RU" sz="1300" b="1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Dalee">
            <a:hlinkClick r:id="" action="ppaction://macro?name=Next_Slide"/>
          </p:cNvPr>
          <p:cNvSpPr/>
          <p:nvPr/>
        </p:nvSpPr>
        <p:spPr>
          <a:xfrm>
            <a:off x="7086600" y="6395212"/>
            <a:ext cx="939800" cy="304800"/>
          </a:xfrm>
          <a:prstGeom prst="actionButtonBlank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Далее</a:t>
            </a:r>
            <a:endParaRPr lang="ru-RU" sz="1400" b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ut_Zd"/>
          <p:cNvSpPr txBox="1"/>
          <p:nvPr/>
        </p:nvSpPr>
        <p:spPr>
          <a:xfrm>
            <a:off x="1333500" y="6424044"/>
            <a:ext cx="504190" cy="289823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</a:ln>
        </p:spPr>
        <p:txBody>
          <a:bodyPr vert="horz" lIns="12700" tIns="6350" rIns="12700" bIns="6350" rtlCol="0" anchor="ctr" anchorCtr="1">
            <a:spAutoFit/>
          </a:bodyPr>
          <a:lstStyle/>
          <a:p>
            <a:r>
              <a:rPr lang="ru-RU" b="1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b="1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x_Zd"/>
          <p:cNvSpPr txBox="1"/>
          <p:nvPr/>
        </p:nvSpPr>
        <p:spPr>
          <a:xfrm>
            <a:off x="508000" y="6438900"/>
            <a:ext cx="762000" cy="215444"/>
          </a:xfrm>
          <a:prstGeom prst="rect">
            <a:avLst/>
          </a:prstGeom>
          <a:noFill/>
        </p:spPr>
        <p:txBody>
          <a:bodyPr vert="horz" lIns="0" tIns="0" rIns="0" bIns="0" rtlCol="0" anchor="ctr">
            <a:spAutoFit/>
          </a:bodyPr>
          <a:lstStyle/>
          <a:p>
            <a:pPr algn="r"/>
            <a:r>
              <a:rPr lang="ru-RU" sz="1400" b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</a:t>
            </a:r>
            <a:endParaRPr lang="ru-RU" sz="1400" b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ena"/>
          <p:cNvSpPr txBox="1"/>
          <p:nvPr/>
        </p:nvSpPr>
        <p:spPr>
          <a:xfrm>
            <a:off x="1866900" y="6468110"/>
            <a:ext cx="431800" cy="153888"/>
          </a:xfrm>
          <a:prstGeom prst="rect">
            <a:avLst/>
          </a:prstGeom>
          <a:noFill/>
        </p:spPr>
        <p:txBody>
          <a:bodyPr vert="horz" lIns="0" tIns="0" rIns="0" bIns="0" rtlCol="0" anchor="ctr">
            <a:spAutoFit/>
          </a:bodyPr>
          <a:lstStyle/>
          <a:p>
            <a:pPr algn="r"/>
            <a:r>
              <a:rPr lang="ru-RU" sz="1000" b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бал.</a:t>
            </a:r>
            <a:endParaRPr lang="ru-RU" sz="1000" b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Warning"/>
          <p:cNvSpPr/>
          <p:nvPr/>
        </p:nvSpPr>
        <p:spPr>
          <a:xfrm>
            <a:off x="2794000" y="6405880"/>
            <a:ext cx="2882900" cy="284480"/>
          </a:xfrm>
          <a:prstGeom prst="roundRect">
            <a:avLst/>
          </a:prstGeom>
          <a:gradFill flip="none" rotWithShape="1">
            <a:gsLst>
              <a:gs pos="50000">
                <a:schemeClr val="accent1"/>
              </a:gs>
              <a:gs pos="0">
                <a:schemeClr val="bg1"/>
              </a:gs>
              <a:gs pos="100000">
                <a:schemeClr val="bg1"/>
              </a:gs>
            </a:gsLst>
            <a:lin ang="16200000" scaled="1"/>
            <a:tileRect/>
          </a:gradFill>
          <a:ln w="38100" cmpd="dbl">
            <a:solidFill>
              <a:schemeClr val="hlink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Установите соответствие!</a:t>
            </a:r>
          </a:p>
        </p:txBody>
      </p:sp>
      <p:sp>
        <p:nvSpPr>
          <p:cNvPr id="14" name="KAN 1">
            <a:hlinkClick r:id="" action="ppaction://macro?name=MovePos"/>
          </p:cNvPr>
          <p:cNvSpPr/>
          <p:nvPr>
            <p:custDataLst>
              <p:tags r:id="rId2"/>
            </p:custDataLst>
          </p:nvPr>
        </p:nvSpPr>
        <p:spPr>
          <a:xfrm>
            <a:off x="360000" y="3600000"/>
            <a:ext cx="2520000" cy="108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175">
            <a:solidFill>
              <a:schemeClr val="accent3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Нелетающая птица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KAN 2">
            <a:hlinkClick r:id="" action="ppaction://macro?name=MovePos"/>
          </p:cNvPr>
          <p:cNvSpPr/>
          <p:nvPr>
            <p:custDataLst>
              <p:tags r:id="rId3"/>
            </p:custDataLst>
          </p:nvPr>
        </p:nvSpPr>
        <p:spPr>
          <a:xfrm>
            <a:off x="3240000" y="3600000"/>
            <a:ext cx="2520000" cy="108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175">
            <a:solidFill>
              <a:schemeClr val="accent3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Птица кормящаяся в воздухе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KAN 3">
            <a:hlinkClick r:id="" action="ppaction://macro?name=MovePos"/>
          </p:cNvPr>
          <p:cNvSpPr/>
          <p:nvPr>
            <p:custDataLst>
              <p:tags r:id="rId4"/>
            </p:custDataLst>
          </p:nvPr>
        </p:nvSpPr>
        <p:spPr>
          <a:xfrm>
            <a:off x="6120000" y="3600000"/>
            <a:ext cx="2520000" cy="108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175">
            <a:solidFill>
              <a:schemeClr val="accent3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Птица болот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POS 1"/>
          <p:cNvSpPr/>
          <p:nvPr/>
        </p:nvSpPr>
        <p:spPr>
          <a:xfrm>
            <a:off x="228600" y="1527048"/>
            <a:ext cx="2926080" cy="1645200"/>
          </a:xfrm>
          <a:prstGeom prst="roundRect">
            <a:avLst/>
          </a:prstGeom>
          <a:blipFill>
            <a:blip r:embed="rId6" cstate="email"/>
            <a:stretch>
              <a:fillRect/>
            </a:stretch>
          </a:blipFill>
          <a:ln w="38100">
            <a:solidFill>
              <a:schemeClr val="accent3">
                <a:lumMod val="75000"/>
              </a:schemeClr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ru-RU" sz="10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8" name="POS 2"/>
          <p:cNvSpPr/>
          <p:nvPr/>
        </p:nvSpPr>
        <p:spPr>
          <a:xfrm>
            <a:off x="3044952" y="1527048"/>
            <a:ext cx="2926080" cy="1645200"/>
          </a:xfrm>
          <a:prstGeom prst="roundRect">
            <a:avLst/>
          </a:prstGeom>
          <a:blipFill>
            <a:blip r:embed="rId7" cstate="email"/>
            <a:stretch>
              <a:fillRect/>
            </a:stretch>
          </a:blipFill>
          <a:ln w="38100">
            <a:solidFill>
              <a:schemeClr val="accent3">
                <a:lumMod val="75000"/>
              </a:schemeClr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ru-RU" sz="10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9" name="POS 3"/>
          <p:cNvSpPr/>
          <p:nvPr/>
        </p:nvSpPr>
        <p:spPr>
          <a:xfrm>
            <a:off x="5870448" y="1527048"/>
            <a:ext cx="2926080" cy="1645200"/>
          </a:xfrm>
          <a:prstGeom prst="roundRect">
            <a:avLst/>
          </a:prstGeom>
          <a:blipFill>
            <a:blip r:embed="rId8" cstate="email"/>
            <a:stretch>
              <a:fillRect/>
            </a:stretch>
          </a:blipFill>
          <a:ln w="38100">
            <a:solidFill>
              <a:schemeClr val="accent3">
                <a:lumMod val="75000"/>
              </a:schemeClr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ru-RU" sz="10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361908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O" val="True"/>
  <p:tag name="TSB" val="5"/>
  <p:tag name="TFO" val="False"/>
  <p:tag name="TFF" val="True"/>
  <p:tag name="TK" val="0.9"/>
  <p:tag name="TFM" val="True"/>
  <p:tag name="TFC" val="True"/>
  <p:tag name="TFT" val="True"/>
  <p:tag name="TTIM" val="15"/>
  <p:tag name="TFS" val="Tru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" val="1"/>
  <p:tag name="X" val="481,8898"/>
  <p:tag name="Y" val="283,4646"/>
  <p:tag name="R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O" val="3"/>
  <p:tag name="KP" val="3"/>
  <p:tag name="V" val="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" val="1"/>
  <p:tag name="X" val="28,34646"/>
  <p:tag name="Y" val="283,4646"/>
  <p:tag name="R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" val="4"/>
  <p:tag name="X" val="255,1181"/>
  <p:tag name="Y" val="283,4646"/>
  <p:tag name="R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" val="2"/>
  <p:tag name="X" val="481,8898"/>
  <p:tag name="Y" val="283,4646"/>
  <p:tag name="R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O" val="3"/>
  <p:tag name="KP" val="3"/>
  <p:tag name="V" val="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" val="4"/>
  <p:tag name="X" val="28,34646"/>
  <p:tag name="Y" val="283,4646"/>
  <p:tag name="R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" val="2"/>
  <p:tag name="X" val="255,1181"/>
  <p:tag name="Y" val="283,4646"/>
  <p:tag name="R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" val="1"/>
  <p:tag name="X" val="481,8898"/>
  <p:tag name="Y" val="283,4646"/>
  <p:tag name="R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O" val="3"/>
  <p:tag name="KP" val="3"/>
  <p:tag name="V" val="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" val="0"/>
  <p:tag name="KO" val="0"/>
  <p:tag name="KP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" val="2"/>
  <p:tag name="X" val="28,34646"/>
  <p:tag name="Y" val="283,4646"/>
  <p:tag name="R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" val="4"/>
  <p:tag name="X" val="255,1181"/>
  <p:tag name="Y" val="283,4646"/>
  <p:tag name="R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" val="1"/>
  <p:tag name="X" val="481,8898"/>
  <p:tag name="Y" val="283,4646"/>
  <p:tag name="R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O" val="3"/>
  <p:tag name="KP" val="3"/>
  <p:tag name="V" val="7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" val="4"/>
  <p:tag name="X" val="28,34646"/>
  <p:tag name="Y" val="283,4646"/>
  <p:tag name="R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" val="1"/>
  <p:tag name="X" val="255,1181"/>
  <p:tag name="Y" val="283,4646"/>
  <p:tag name="R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" val="2"/>
  <p:tag name="X" val="481,8898"/>
  <p:tag name="Y" val="283,4646"/>
  <p:tag name="R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O" val="3"/>
  <p:tag name="KP" val="3"/>
  <p:tag name="V" val="7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" val="4"/>
  <p:tag name="X" val="28,34646"/>
  <p:tag name="Y" val="283,4646"/>
  <p:tag name="R" val="Fal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" val="2"/>
  <p:tag name="X" val="255,1181"/>
  <p:tag name="Y" val="283,4646"/>
  <p:tag name="R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O" val="3"/>
  <p:tag name="KP" val="3"/>
  <p:tag name="V" val="7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" val="1"/>
  <p:tag name="X" val="481,8898"/>
  <p:tag name="Y" val="283,4646"/>
  <p:tag name="R" val="Fals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O" val="4"/>
  <p:tag name="KP" val="4"/>
  <p:tag name="V" val="1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" val="4"/>
  <p:tag name="X" val="19,84252"/>
  <p:tag name="Y" val="269,2914"/>
  <p:tag name="R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" val="8"/>
  <p:tag name="X" val="195,5905"/>
  <p:tag name="Y" val="269,2914"/>
  <p:tag name="R" val="Fals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" val="1"/>
  <p:tag name="X" val="371,3386"/>
  <p:tag name="Y" val="269,2914"/>
  <p:tag name="R" val="Fals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" val="2"/>
  <p:tag name="X" val="544,252"/>
  <p:tag name="Y" val="269,2914"/>
  <p:tag name="R" val="Fals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O" val="4"/>
  <p:tag name="KP" val="4"/>
  <p:tag name="V" val="15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" val="8"/>
  <p:tag name="X" val="19,84252"/>
  <p:tag name="Y" val="269,2914"/>
  <p:tag name="R" val="Fals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" val="4"/>
  <p:tag name="X" val="195,5905"/>
  <p:tag name="Y" val="269,2914"/>
  <p:tag name="R" val="Fals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" val="1"/>
  <p:tag name="X" val="371,3386"/>
  <p:tag name="Y" val="269,2914"/>
  <p:tag name="R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" val="4"/>
  <p:tag name="X" val="28,34646"/>
  <p:tag name="Y" val="283,4646"/>
  <p:tag name="R" val="Fals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" val="2"/>
  <p:tag name="X" val="544,252"/>
  <p:tag name="Y" val="269,2914"/>
  <p:tag name="R" val="Fals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O" val="4"/>
  <p:tag name="KP" val="4"/>
  <p:tag name="V" val="15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" val="8"/>
  <p:tag name="X" val="19,84252"/>
  <p:tag name="Y" val="269,2914"/>
  <p:tag name="R" val="Fals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" val="2"/>
  <p:tag name="X" val="195,5905"/>
  <p:tag name="Y" val="269,2914"/>
  <p:tag name="R" val="Fals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" val="1"/>
  <p:tag name="X" val="371,3386"/>
  <p:tag name="Y" val="269,2914"/>
  <p:tag name="R" val="Fals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" val="4"/>
  <p:tag name="X" val="544,252"/>
  <p:tag name="Y" val="269,2914"/>
  <p:tag name="R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" val="1"/>
  <p:tag name="X" val="255,1181"/>
  <p:tag name="Y" val="283,4646"/>
  <p:tag name="R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" val="2"/>
  <p:tag name="X" val="481,8898"/>
  <p:tag name="Y" val="283,4646"/>
  <p:tag name="R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O" val="3"/>
  <p:tag name="KP" val="3"/>
  <p:tag name="V" val="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" val="2"/>
  <p:tag name="X" val="28,34646"/>
  <p:tag name="Y" val="283,4646"/>
  <p:tag name="R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" val="4"/>
  <p:tag name="X" val="248,4"/>
  <p:tag name="Y" val="283,4646"/>
  <p:tag name="R" val="False"/>
</p:tagLst>
</file>

<file path=ppt/theme/theme1.xml><?xml version="1.0" encoding="utf-8"?>
<a:theme xmlns:a="http://schemas.openxmlformats.org/drawingml/2006/main" name="животные лес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UI/_rels/customUI.xml.rels><?xml version="1.0" encoding="UTF-8" standalone="yes"?>
<Relationships xmlns="http://schemas.openxmlformats.org/package/2006/relationships"><Relationship Id="fix3_png" Type="http://schemas.openxmlformats.org/officeDocument/2006/relationships/image" Target="images/fix3.png"/><Relationship Id="Delmac_png" Type="http://schemas.openxmlformats.org/officeDocument/2006/relationships/image" Target="images/Delmac.png"/><Relationship Id="ocenka_png" Type="http://schemas.openxmlformats.org/officeDocument/2006/relationships/image" Target="images/ocenka.png"/><Relationship Id="NewName_png" Type="http://schemas.openxmlformats.org/officeDocument/2006/relationships/image" Target="images/NewName.png"/><Relationship Id="Office-2004_jpg" Type="http://schemas.openxmlformats.org/officeDocument/2006/relationships/image" Target="NULL"/><Relationship Id="Timer_png" Type="http://schemas.openxmlformats.org/officeDocument/2006/relationships/image" Target="NULL"/><Relationship Id="Hour_png" Type="http://schemas.openxmlformats.org/officeDocument/2006/relationships/image" Target="images/Hour.png"/><Relationship Id="Vopros_png" Type="http://schemas.openxmlformats.org/officeDocument/2006/relationships/image" Target="images/Vopros.png"/><Relationship Id="Vosst_png" Type="http://schemas.openxmlformats.org/officeDocument/2006/relationships/image" Target="images/Vosst.png"/></Relationships>
</file>

<file path=customUI/customUI.xml><?xml version="1.0" encoding="utf-8"?>
<!--RibbonX Visual Designer 1.92 for Microsoft PowerPoint 14.0. XML Code produced on 2011.08.13-->
<customUI xmlns="http://schemas.microsoft.com/office/2006/01/customui">
  <ribbon>
    <tabs>
      <tab id="TabTest" insertBeforeMso="TabDesign" label="Тестирование" visible="true">
        <!--Osnovnye nastroiki testa-->
        <!--Vstavka slaydov razlichnyh tipov-->
        <group id="Group2" label="Вставка слайдов">
          <menu id="Menu1" imageMso="ActiveXRadioButton" label="Единственный выбор" supertip="Вставка слайда с переключателями для задания с выбором единственного правильного ответа">
            <button id="Button1" label="2 ответа" onAction="IS120"/>
            <button id="Button2" label="3 ответа" onAction="IS130"/>
            <button id="Button3" label="4 ответа" onAction="IS140"/>
            <button id="Button4" label="5 ответов" onAction="IS150"/>
            <button id="Button5" label="6 ответов" onAction="IS160"/>
          </menu>
          <menu id="Menu2" imageMso="SourceControlOptions" label="Множественный выбор" supertip="Вставка слайда с флажками для задания с выбором нескольких правильных ответов">
            <button id="Button7" label="2 ответа" onAction="IS220"/>
            <button id="Button8" label="3 ответа" onAction="IS230"/>
            <button id="Button9" label="4 ответа" onAction="IS240"/>
            <button id="Button10" label="5 ответов" onAction="IS250"/>
            <button id="Button11" label="6 ответов" onAction="IS260"/>
          </menu>
          <menu id="Menu3" imageMso="ReplicationRecoverDesignMaster" label="Соответствие" supertip="Вставка слайда с перемещаемыми объектами и объектами конечных позиций для заданий на установление соответствия и упорядочение">
            <menu id="Menu4" label="1 объект">
              <button id="Button13" label="1 позиция" onAction="IS311"/>
              <button id="Button14" label="2 позиции" onAction="IS312"/>
              <button id="Button15" label="3 позиции" onAction="IS313"/>
              <button id="Button16" label="4 позиции" onAction="IS314"/>
              <button id="Button17" label="5 позиций" onAction="IS315"/>
              <button id="Button18" label="6 позиций" onAction="IS316"/>
              <button id="Button19" label="7 позиций" onAction="IS317"/>
              <button id="Button20" label="8 позиций" onAction="IS318"/>
              <button id="Button21" label="9 позиций" onAction="IS319"/>
              <button id="Button22" label="10 позиций" onAction="IS310"/>
            </menu>
            <menu id="Menu6" label="2 объекта">
              <button id="Button23" label="1 позиция" onAction="IS321"/>
              <button id="Button24" label="2 позиции" onAction="IS322"/>
              <button id="Button25" label="3 позиции" onAction="IS323"/>
              <button id="Button26" label="4 позиции" onAction="IS324"/>
              <button id="Button27" label="5 позиций" onAction="IS325"/>
              <button id="Button28" label="6 позиций" onAction="IS326"/>
              <button id="Button29" label="7 позиций" onAction="IS327"/>
              <button id="Button30" label="8 позиций" onAction="IS328"/>
              <button id="Button31" label="9 позиций" onAction="IS329"/>
              <button id="Button32" label="10 позиций" onAction="IS320"/>
            </menu>
            <menu id="Menu7" label="3 объекта">
              <button id="Button33" label="1 позиция" onAction="IS331"/>
              <button id="Button34" label="2 позиции" onAction="IS332"/>
              <button id="Button35" label="3 позиции" onAction="IS333"/>
              <button id="Button36" label="4 позиции" onAction="IS334"/>
              <button id="Button37" label="5 позиций" onAction="IS335"/>
              <button id="Button38" label="6 позиций" onAction="IS336"/>
              <button id="Button39" label="7 позиций" onAction="IS337"/>
              <button id="Button40" label="8 позиций" onAction="IS338"/>
              <button id="Button41" label="9 позиций" onAction="IS339"/>
              <button id="Button42" label="10 позиций" onAction="IS330"/>
            </menu>
            <menu id="Menu8" label="4 объекта">
              <button id="Button43" label="1 позиция" onAction="IS341"/>
              <button id="Button44" label="2 позиции" onAction="IS342"/>
              <button id="Button45" label="3 позиции" onAction="IS343"/>
              <button id="Button46" label="4 позиции" onAction="IS344"/>
              <button id="Button47" label="5 позиций" onAction="IS345"/>
              <button id="Button48" label="6 позиций" onAction="IS346"/>
              <button id="Button49" label="7 позиций" onAction="IS347"/>
              <button id="Button50" label="8 позиций" onAction="IS348"/>
              <button id="Button51" label="9 позиций" onAction="IS349"/>
              <button id="Button52" label="10 позиций" onAction="IS340"/>
            </menu>
            <menu id="Menu9" label="5 объектов">
              <button id="Button53" label="1 позиция" onAction="IS351"/>
              <button id="Button54" label="2 позиции" onAction="IS352"/>
              <button id="Button55" label="3 позиции" onAction="IS353"/>
              <button id="Button56" label="4 позиции" onAction="IS354"/>
              <button id="Button57" label="5 позиций" onAction="IS355"/>
              <button id="Button58" label="6 позиций" onAction="IS356"/>
              <button id="Button59" label="7 позиций" onAction="IS357"/>
              <button id="Button60" label="8 позиций" onAction="IS358"/>
              <button id="Button61" label="9 позиций" onAction="IS359"/>
              <button id="Button62" label="10 позиций" onAction="IS350"/>
            </menu>
            <menu id="Menu10" label="6 объектов">
              <button id="Button63" label="1 позиция" onAction="IS361"/>
              <button id="Button64" label="2 позиции" onAction="IS362"/>
              <button id="Button65" label="3 позиции" onAction="IS363"/>
              <button id="Button66" label="4 позиции" onAction="IS364"/>
              <button id="Button67" label="5 позиций" onAction="IS365"/>
              <button id="Button68" label="6 позиций" onAction="IS366"/>
              <button id="Button69" label="7 позиций" onAction="IS367"/>
              <button id="Button70" label="8 позиций" onAction="IS368"/>
              <button id="Button71" label="9 позиций" onAction="IS369"/>
              <button id="Button72" label="10 позиций" onAction="IS360"/>
            </menu>
            <menu id="Menu12" label="7 объектов">
              <button id="Button73" label="1 позиция" onAction="IS371"/>
              <button id="Button74" label="2 позиции" onAction="IS372"/>
              <button id="Button75" label="3 позиции" onAction="IS373"/>
              <button id="Button76" label="4 позиции" onAction="IS374"/>
              <button id="Button77" label="5 позиций" onAction="IS375"/>
              <button id="Button78" label="6 позиций" onAction="IS376"/>
              <button id="Button79" label="7 позиций" onAction="IS377"/>
              <button id="Button80" label="8 позиций" onAction="IS378"/>
              <button id="Button81" label="9 позиций" onAction="IS379"/>
              <button id="Button82" label="10 позиций" onAction="IS370"/>
            </menu>
            <menu id="Menu13" label="8 объектов">
              <button id="Button83" label="1 позиция" onAction="IS381"/>
              <button id="Button84" label="2 позиции" onAction="IS382"/>
              <button id="Button85" label="3 позиции" onAction="IS383"/>
              <button id="Button86" label="4 позиции" onAction="IS384"/>
              <button id="Button87" label="5 позиций" onAction="IS385"/>
              <button id="Button88" label="6 позиций" onAction="IS386"/>
              <button id="Button89" label="7 позиций" onAction="IS387"/>
              <button id="Button90" label="8 позиций" onAction="IS388"/>
              <button id="Button91" label="9 позиций" onAction="IS389"/>
              <button id="Button92" label="10 позиций" onAction="IS380"/>
            </menu>
            <menu id="Menu14" label="9 объектов">
              <button id="Button93" label="1 позиция" onAction="IS391"/>
              <button id="Button94" label="2 позиции" onAction="IS392"/>
              <button id="Button95" label="3 позиции" onAction="IS393"/>
              <button id="Button96" label="4 позиции" onAction="IS394"/>
              <button id="Button97" label="5 позиций" onAction="IS395"/>
              <button id="Button98" label="6 позиций" onAction="IS396"/>
              <button id="Button99" label="7 позиций" onAction="IS397"/>
              <button id="Button100" label="8 позиций" onAction="IS398"/>
              <button id="Button101" label="9 позиций" onAction="IS399"/>
              <button id="Button102" label="10 позиций" onAction="IS390"/>
            </menu>
            <menu id="Menu15" label="10 объектов">
              <button id="Button103" label="1 позиция" onAction="IS301"/>
              <button id="Button104" label="2 позиции" onAction="IS302"/>
              <button id="Button105" label="3 позиции" onAction="IS303"/>
              <button id="Button106" label="4 позиции" onAction="IS304"/>
              <button id="Button107" label="5 позиций" onAction="IS305"/>
              <button id="Button108" label="6 позиций" onAction="IS306"/>
              <button id="Button109" label="7 позиций" onAction="IS307"/>
              <button id="Button110" label="8 позиций" onAction="IS308"/>
              <button id="Button111" label="9 позиций" onAction="IS309"/>
              <button id="Button112" label="10 позиций" onAction="IS300"/>
            </menu>
          </menu>
          <button id="Button122" imageMso="ActiveXTextBox" label="Ввод ответа" supertip="Вставка слайда с заданием, в котором надо ввести ответ в текстовой форме" onAction="IS410"/>
          <button id="Button123" imageMso="NewContact" label="Информация" supertip="Вставка слайда для дополнительной информации или задания, не требующего ответа" onAction="IS500"/>
          <button id="RndSlide" imageMso="SmartArtRightToLeft" label="Перемешать" supertip="Перемешать слайды заданий в произвольном порядке" onAction="Tasovat"/>
        </group>
        <group id="GroupOtvety" label="Ответы" visible="true">
          <button enabled="true" id="BtOtvety" image="Vopros_png" label="Правильные ответы" showImage="true" showLabel="true" size="large" supertip="Ввод правильных ответов на задания теста" visible="true" onAction="TunOtvety"/>
        </group>
        <group id="GroupOcenka" label="Оценка" visible="true">
          <button enabled="true" id="BtOcenka" image="ocenka_png" label="Уровень требований" showImage="true" size="large" supertip="Настройка уровня требовательности к оценке" visible="true" onAction="TunOcenka"/>
        </group>
        <group id="GroupTime" label="Таймер" visible="true">
          <button id="BtTimer" image="Hour_png" label="Настройки" showImage="true" showLabel="true" size="large" supertip="Настройки использования таймера" visible="true" onAction="TunTimer"/>
        </group>
        <group id="GroupObjeck" label="Объекты" visible="true">
          <button enabled="true" id="BtName" image="NewName_png" label="Именовать" showImage="true" showLabel="true" size="large" supertip="Именование перемещаемых объектов, объектов конечных позиций и прочих объектов" visible="true" onAction="NewName"/>
          <button enabled="true" id="BtFix" image="fix3_png" label="Фиксировать" showImage="true" showLabel="true" size="large" supertip="Фиксация исходной позиции перемещаемых объектов, отображение-скрытие меток флажков и переключателей" visible="true" onAction="FixObj"/>
          <button enabled="true" id="BtFlagPerekl" image="Vosst_png" label="Обновить" showImage="true" showLabel="true" size="large" supertip="Обновление внешнего вида флажков или переключателей после преобразования одного из них" visible="true" onAction="ReconFP"/>
        </group>
        <group id="GrDelMac" label="Макросы" visible="true">
          <button enabled="true" id="BtDelMac" image="Delmac_png" label="Выключить Включить" showImage="true" showLabel="true" size="large" supertip="Отключение и включение макросов Office 2007-2010, несовместимых с Office 2003, для обеспечения работоспособности теста при сохранении в формате pps или ppt" visible="true" onAction="DelMacros"/>
        </group>
        <group id="GrOutRez" label="Результаты" visible="true">
          <checkBox description="description" enabled="true" id="ChOutFile" label="Результаты в файл" supertip="Выводить результаты тестирования в текстовый файл" visible="true" getPressed="ChOutFile_getPressed" onAction="ChB_RezTx"/>
          <checkBox enabled="true" id="ChUchetOshibok" label="Отчет об ошибках" supertip="Выводить отчет об ошибках на последний слайд" visible="true" getPressed="ChUchetOshibok_getPressed" onAction="ChB_OtOsh"/>
          <labelControl id="labC1" label="Ввывод результатов"/>
        </group>
      </tab>
    </tabs>
  </ribbon>
</customUI>
</file>

<file path=docProps/app.xml><?xml version="1.0" encoding="utf-8"?>
<Properties xmlns="http://schemas.openxmlformats.org/officeDocument/2006/extended-properties" xmlns:vt="http://schemas.openxmlformats.org/officeDocument/2006/docPropsVTypes">
  <Template>животные леса</Template>
  <TotalTime>1570</TotalTime>
  <Words>359</Words>
  <Application>Microsoft Office PowerPoint</Application>
  <PresentationFormat>Экран (4:3)</PresentationFormat>
  <Paragraphs>115</Paragraphs>
  <Slides>13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животные леса</vt:lpstr>
      <vt:lpstr>Итоговый  интерактивный тест  «ЖИВОТНЫЕ»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Россошанская школа-интернат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Конструктор тестовPowerPoint</dc:title>
  <dc:creator>Комаровский Анатолий Николаевич</dc:creator>
  <dc:description>В  конструкторе использована идея перемещения объектов в режиме демонстрации, предложенная Гансом Хофманом (Hans Werner Hofmann hw@lemitec.de)</dc:description>
  <cp:lastModifiedBy>Таня</cp:lastModifiedBy>
  <cp:revision>245</cp:revision>
  <dcterms:created xsi:type="dcterms:W3CDTF">2011-08-18T05:12:14Z</dcterms:created>
  <dcterms:modified xsi:type="dcterms:W3CDTF">2016-01-02T08:12:42Z</dcterms:modified>
</cp:coreProperties>
</file>