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7" r:id="rId3"/>
    <p:sldId id="261" r:id="rId4"/>
    <p:sldId id="279" r:id="rId5"/>
    <p:sldId id="281" r:id="rId6"/>
    <p:sldId id="263" r:id="rId7"/>
    <p:sldId id="278" r:id="rId8"/>
    <p:sldId id="277" r:id="rId9"/>
    <p:sldId id="264" r:id="rId10"/>
    <p:sldId id="267" r:id="rId11"/>
    <p:sldId id="28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4" autoAdjust="0"/>
    <p:restoredTop sz="94941" autoAdjust="0"/>
  </p:normalViewPr>
  <p:slideViewPr>
    <p:cSldViewPr>
      <p:cViewPr varScale="1">
        <p:scale>
          <a:sx n="105" d="100"/>
          <a:sy n="105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87D19-A602-4881-B25C-8DD31E5A98DE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3D31-9C9A-4D03-A0E0-B04E18B1CA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Великая Отечественная война в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числах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3D31-9C9A-4D03-A0E0-B04E18B1CAE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3D31-9C9A-4D03-A0E0-B04E18B1CAE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9CC333-86C5-417E-AC5B-9D151917DA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42D2-563D-4DF7-9699-F0AD2EF678D5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12FB-6B07-48F3-B802-EFD9274DA8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43_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71942"/>
            <a:ext cx="5429288" cy="2643206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Великая Отечественная война 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числах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endParaRPr lang="ru-RU" sz="5400" b="1" i="1" dirty="0">
              <a:latin typeface="Constantia" pitchFamily="18" charset="0"/>
            </a:endParaRPr>
          </a:p>
        </p:txBody>
      </p:sp>
      <p:pic>
        <p:nvPicPr>
          <p:cNvPr id="6" name="Содержимое 5" descr="1382823636_8589810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4738" y="0"/>
            <a:ext cx="91787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428604"/>
          <a:ext cx="8443916" cy="19345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sx="1000" sy="1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2110979"/>
                <a:gridCol w="2110979"/>
                <a:gridCol w="2110979"/>
                <a:gridCol w="2110979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Первый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Второй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Всего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получили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хлеба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грамм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х грамм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2х грамм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500 грамм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844" y="2714620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Составим и решим уравнение: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х+х+2х=500</a:t>
            </a:r>
          </a:p>
          <a:p>
            <a:r>
              <a:rPr lang="ru-RU" sz="2000" b="1" dirty="0" smtClean="0"/>
              <a:t>4х=500</a:t>
            </a:r>
          </a:p>
          <a:p>
            <a:r>
              <a:rPr lang="ru-RU" sz="2000" b="1" dirty="0" smtClean="0"/>
              <a:t>х=500:4</a:t>
            </a:r>
          </a:p>
          <a:p>
            <a:r>
              <a:rPr lang="ru-RU" sz="2000" b="1" dirty="0" smtClean="0"/>
              <a:t>х</a:t>
            </a:r>
            <a:r>
              <a:rPr lang="ru-RU" sz="2000" b="1" dirty="0" smtClean="0"/>
              <a:t>=125</a:t>
            </a:r>
          </a:p>
          <a:p>
            <a:r>
              <a:rPr lang="ru-RU" sz="2000" b="1" dirty="0" smtClean="0"/>
              <a:t>2х=2*125</a:t>
            </a:r>
          </a:p>
          <a:p>
            <a:r>
              <a:rPr lang="ru-RU" sz="2000" b="1" dirty="0" smtClean="0"/>
              <a:t>2х=250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Ответ: 125 грамм получил ребенок, 250 грамм получил взрослый.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</a:rPr>
              <a:t>                           </a:t>
            </a:r>
            <a:r>
              <a:rPr lang="ru-RU" sz="3200" b="1" i="1" dirty="0" smtClean="0">
                <a:solidFill>
                  <a:srgbClr val="0070C0"/>
                </a:solidFill>
              </a:rPr>
              <a:t>Решить уравнение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                                2х-4=(3х+7)*5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1) Раскройте скобки                                  </a:t>
            </a:r>
            <a:r>
              <a:rPr lang="ru-RU" sz="3200" dirty="0" smtClean="0"/>
              <a:t>2х-4=15х+35</a:t>
            </a:r>
            <a:br>
              <a:rPr lang="ru-RU" sz="3200" dirty="0" smtClean="0"/>
            </a:br>
            <a:r>
              <a:rPr lang="ru-RU" sz="3200" i="1" dirty="0" smtClean="0"/>
              <a:t>2) Перенесите известные слагаемые</a:t>
            </a:r>
            <a:br>
              <a:rPr lang="ru-RU" sz="3200" i="1" dirty="0" smtClean="0"/>
            </a:br>
            <a:r>
              <a:rPr lang="ru-RU" sz="3200" i="1" dirty="0" smtClean="0"/>
              <a:t> в одну сторону,                                          </a:t>
            </a:r>
            <a:r>
              <a:rPr lang="ru-RU" sz="3200" dirty="0" smtClean="0"/>
              <a:t>2х</a:t>
            </a:r>
            <a:r>
              <a:rPr lang="ru-RU" sz="3100" dirty="0" smtClean="0">
                <a:solidFill>
                  <a:srgbClr val="FF0000"/>
                </a:solidFill>
              </a:rPr>
              <a:t>-4</a:t>
            </a:r>
            <a:r>
              <a:rPr lang="ru-RU" sz="3200" dirty="0" smtClean="0"/>
              <a:t>=</a:t>
            </a:r>
            <a:r>
              <a:rPr lang="ru-RU" sz="3200" dirty="0" smtClean="0">
                <a:solidFill>
                  <a:srgbClr val="FF0000"/>
                </a:solidFill>
              </a:rPr>
              <a:t>15х</a:t>
            </a:r>
            <a:r>
              <a:rPr lang="ru-RU" sz="3200" dirty="0" smtClean="0"/>
              <a:t>+35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i="1" dirty="0" smtClean="0"/>
              <a:t>неизвестные - в другую                           </a:t>
            </a:r>
            <a:r>
              <a:rPr lang="ru-RU" sz="3200" dirty="0" smtClean="0"/>
              <a:t>2х</a:t>
            </a:r>
            <a:r>
              <a:rPr lang="ru-RU" sz="3200" dirty="0" smtClean="0">
                <a:solidFill>
                  <a:srgbClr val="FF0000"/>
                </a:solidFill>
              </a:rPr>
              <a:t>-15х</a:t>
            </a:r>
            <a:r>
              <a:rPr lang="ru-RU" sz="3200" dirty="0" smtClean="0"/>
              <a:t>=35</a:t>
            </a:r>
            <a:r>
              <a:rPr lang="ru-RU" sz="3200" dirty="0" smtClean="0">
                <a:solidFill>
                  <a:srgbClr val="FF0000"/>
                </a:solidFill>
              </a:rPr>
              <a:t>+4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ПЕРЕНОСИТЕ СЛАГАЕМЫЕ 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С ПРОТИВОПОЛОЖНЫМ ЗНАКОМ!!!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3) Приведите подобные</a:t>
            </a:r>
            <a:br>
              <a:rPr lang="ru-RU" sz="3200" dirty="0" smtClean="0"/>
            </a:br>
            <a:r>
              <a:rPr lang="ru-RU" sz="3200" dirty="0" smtClean="0"/>
              <a:t> слагаемые                                                             -13х=39</a:t>
            </a:r>
            <a:br>
              <a:rPr lang="ru-RU" sz="3200" dirty="0" smtClean="0"/>
            </a:br>
            <a:r>
              <a:rPr lang="ru-RU" sz="3200" dirty="0" smtClean="0"/>
              <a:t>4) Найдите корень уравнения                      х=39:</a:t>
            </a:r>
            <a:r>
              <a:rPr lang="ru-RU" sz="3200" dirty="0" smtClean="0">
                <a:sym typeface="Wingdings" pitchFamily="2" charset="2"/>
              </a:rPr>
              <a:t>(-13)</a:t>
            </a:r>
            <a:br>
              <a:rPr lang="ru-RU" sz="3200" dirty="0" smtClean="0">
                <a:sym typeface="Wingdings" pitchFamily="2" charset="2"/>
              </a:rPr>
            </a:br>
            <a:r>
              <a:rPr lang="ru-RU" sz="3200" dirty="0" smtClean="0">
                <a:sym typeface="Wingdings" pitchFamily="2" charset="2"/>
              </a:rPr>
              <a:t>                                                                                         х=-3</a:t>
            </a:r>
            <a:br>
              <a:rPr lang="ru-RU" sz="3200" dirty="0" smtClean="0">
                <a:sym typeface="Wingdings" pitchFamily="2" charset="2"/>
              </a:rPr>
            </a:br>
            <a:r>
              <a:rPr lang="ru-RU" sz="3200" dirty="0" smtClean="0">
                <a:sym typeface="Wingdings" pitchFamily="2" charset="2"/>
              </a:rPr>
              <a:t>5) Запишите ответ                                          Ответ: х=-3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8" y="0"/>
            <a:ext cx="91514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98"/>
            <a:ext cx="9144000" cy="686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357850" cy="2582858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Урок посвящен 70-летию победы в </a:t>
            </a:r>
            <a:br>
              <a:rPr lang="ru-RU" sz="3200" b="1" i="1" dirty="0" smtClean="0"/>
            </a:br>
            <a:r>
              <a:rPr lang="ru-RU" sz="3200" b="1" i="1" dirty="0" smtClean="0"/>
              <a:t>Великой Отечественной </a:t>
            </a:r>
            <a:br>
              <a:rPr lang="ru-RU" sz="3200" b="1" i="1" dirty="0" smtClean="0"/>
            </a:br>
            <a:r>
              <a:rPr lang="ru-RU" sz="3200" b="1" i="1" dirty="0" smtClean="0"/>
              <a:t>войне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529"/>
            <a:ext cx="9144000" cy="686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2" y="4286256"/>
          <a:ext cx="8215380" cy="164307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-18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>
          <a:xfrm>
            <a:off x="642910" y="142852"/>
            <a:ext cx="8229600" cy="78581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Устный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счет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r>
              <a:rPr lang="ru-RU" sz="3600" b="1" dirty="0" smtClean="0"/>
              <a:t>      -15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1643051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     -18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35743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Ю</a:t>
            </a:r>
            <a:r>
              <a:rPr lang="ru-RU" sz="3600" b="1" dirty="0" smtClean="0"/>
              <a:t>    45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2928934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r>
              <a:rPr lang="ru-RU" sz="3600" b="1" dirty="0" smtClean="0"/>
              <a:t>     -4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3500438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sz="3600" b="1" dirty="0" smtClean="0"/>
              <a:t>     9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107154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     -5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1714488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r>
              <a:rPr lang="ru-RU" sz="3600" b="1" dirty="0" smtClean="0"/>
              <a:t>     2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3570" y="2357430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r>
              <a:rPr lang="ru-RU" sz="3600" b="1" dirty="0" smtClean="0"/>
              <a:t>     -11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70" y="2928934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r>
              <a:rPr lang="ru-RU" sz="3600" b="1" dirty="0" smtClean="0"/>
              <a:t>     -1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3500438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     -9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ture_34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357430"/>
          <a:ext cx="8072496" cy="17145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2708"/>
                <a:gridCol w="672708"/>
                <a:gridCol w="672708"/>
                <a:gridCol w="672708"/>
                <a:gridCol w="672708"/>
                <a:gridCol w="672708"/>
                <a:gridCol w="672708"/>
                <a:gridCol w="672708"/>
                <a:gridCol w="672708"/>
                <a:gridCol w="672708"/>
                <a:gridCol w="672708"/>
                <a:gridCol w="67270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-18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50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4868" name="Picture 4" descr="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23850" y="0"/>
            <a:ext cx="83407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        Алгоритм </a:t>
            </a:r>
            <a:r>
              <a:rPr lang="ru-RU" sz="3600" b="1" dirty="0">
                <a:latin typeface="Times New Roman" pitchFamily="18" charset="0"/>
              </a:rPr>
              <a:t>решения </a:t>
            </a:r>
            <a:r>
              <a:rPr lang="ru-RU" sz="3600" b="1" dirty="0" smtClean="0">
                <a:latin typeface="Times New Roman" pitchFamily="18" charset="0"/>
              </a:rPr>
              <a:t>уравнения</a:t>
            </a:r>
            <a:r>
              <a:rPr lang="ru-RU" sz="3600" b="1" dirty="0">
                <a:latin typeface="Times New Roman" pitchFamily="18" charset="0"/>
              </a:rPr>
              <a:t>.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                  2-3(x+2)=5-2x</a:t>
            </a:r>
            <a:br>
              <a:rPr lang="ru-RU" sz="3600" b="1" dirty="0">
                <a:latin typeface="Times New Roman" pitchFamily="18" charset="0"/>
              </a:rPr>
            </a:b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164957" name="Group 93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501122" cy="3985907"/>
        </p:xfrm>
        <a:graphic>
          <a:graphicData uri="http://schemas.openxmlformats.org/drawingml/2006/table">
            <a:tbl>
              <a:tblPr/>
              <a:tblGrid>
                <a:gridCol w="1143008"/>
                <a:gridCol w="4857784"/>
                <a:gridCol w="2500330"/>
              </a:tblGrid>
              <a:tr h="477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Раскрываем скобки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2-3x-6=5-2x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члены содержащие неизвестное переносим в левую часть, а известные в правую с противоположным знаком 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-3x+2x=5-2+6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Приводим  подобные слагаемые.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Делим обе части уравнения на коэффициент при неизвестном.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х=9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забудь написать ответ!!!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9.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4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4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7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0846"/>
            <a:ext cx="9144000" cy="686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1500198" cy="714380"/>
          </a:xfrm>
        </p:spPr>
        <p:txBody>
          <a:bodyPr numCol="1">
            <a:no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000892" y="571480"/>
            <a:ext cx="1543032" cy="78581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29058" y="642918"/>
            <a:ext cx="1543032" cy="64294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3214686"/>
            <a:ext cx="3071834" cy="100013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22.06.1941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43306" y="3000372"/>
            <a:ext cx="5143536" cy="214314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н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ачало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Великой Отечественной войны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22</a:t>
            </a:r>
          </a:p>
          <a:p>
            <a:endParaRPr lang="ru-RU" dirty="0"/>
          </a:p>
        </p:txBody>
      </p:sp>
      <p:pic>
        <p:nvPicPr>
          <p:cNvPr id="6" name="Picture 4" descr="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46"/>
            <a:ext cx="9144000" cy="686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642918"/>
            <a:ext cx="1500198" cy="7143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00892" y="571480"/>
            <a:ext cx="1543032" cy="78581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29058" y="642918"/>
            <a:ext cx="1543032" cy="64294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3214686"/>
            <a:ext cx="3071834" cy="100013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09.05.1945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43306" y="3000372"/>
            <a:ext cx="5143536" cy="214314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окончание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Великой Отечественной войны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46"/>
            <a:ext cx="9144000" cy="686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642918"/>
            <a:ext cx="1500198" cy="7143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00892" y="571480"/>
            <a:ext cx="1543032" cy="78581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9058" y="642918"/>
            <a:ext cx="1543032" cy="64294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3214686"/>
            <a:ext cx="3071834" cy="100013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21.01.1944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43306" y="3000372"/>
            <a:ext cx="5143536" cy="214314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день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снятия блокады Ленинграда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mnimPrintMi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42852"/>
            <a:ext cx="857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cs typeface="Kartika" pitchFamily="18" charset="0"/>
              </a:rPr>
              <a:t>                                </a:t>
            </a:r>
            <a:r>
              <a:rPr lang="ru-RU" sz="3200" b="1" i="1" dirty="0" smtClean="0">
                <a:solidFill>
                  <a:srgbClr val="FF0000"/>
                </a:solidFill>
                <a:cs typeface="Kartika" pitchFamily="18" charset="0"/>
              </a:rPr>
              <a:t>Задача № 1</a:t>
            </a:r>
          </a:p>
          <a:p>
            <a:pPr algn="just">
              <a:lnSpc>
                <a:spcPct val="150000"/>
              </a:lnSpc>
            </a:pPr>
            <a:r>
              <a:rPr lang="ru-RU" sz="3600" i="1" dirty="0" smtClean="0">
                <a:solidFill>
                  <a:srgbClr val="FF0000"/>
                </a:solidFill>
                <a:cs typeface="Kartika" pitchFamily="18" charset="0"/>
              </a:rPr>
              <a:t>В блокадном Ленинграде детям до 12 лет выдавали в день в два раза меньше хлеба, чем рабочему. Семья из одного работающего и двух детей в день получала 500 грамм. Сколько грамм хлеба получал каждый член семьи? </a:t>
            </a:r>
            <a:endParaRPr lang="ru-RU" sz="3600" i="1" dirty="0">
              <a:solidFill>
                <a:srgbClr val="FF0000"/>
              </a:solidFill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352</TotalTime>
  <Words>267</Words>
  <Application>Microsoft Office PowerPoint</Application>
  <PresentationFormat>Экран (4:3)</PresentationFormat>
  <Paragraphs>105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Великая Отечественная война в числах </vt:lpstr>
      <vt:lpstr>Урок посвящен 70-летию победы в  Великой Отечественной  войне</vt:lpstr>
      <vt:lpstr>Слайд 3</vt:lpstr>
      <vt:lpstr>Слайд 4</vt:lpstr>
      <vt:lpstr>Слайд 5</vt:lpstr>
      <vt:lpstr>22</vt:lpstr>
      <vt:lpstr>Слайд 7</vt:lpstr>
      <vt:lpstr>Слайд 8</vt:lpstr>
      <vt:lpstr>Слайд 9</vt:lpstr>
      <vt:lpstr>Слайд 10</vt:lpstr>
      <vt:lpstr>Слайд 11</vt:lpstr>
      <vt:lpstr>                           Решить уравнение                                  2х-4=(3х+7)*5 1) Раскройте скобки                                  2х-4=15х+35 2) Перенесите известные слагаемые  в одну сторону,                                          2х-4=15х+35  неизвестные - в другую                           2х-15х=35+4                  ПЕРЕНОСИТЕ СЛАГАЕМЫЕ             С ПРОТИВОПОЛОЖНЫМ ЗНАКОМ!!! 3) Приведите подобные  слагаемые                                                             -13х=39 4) Найдите корень уравнения                      х=39:(-13)                                                                                          х=-3 5) Запишите ответ                                          Ответ: х=-3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на уроках математики</dc:title>
  <dc:creator>Иришка</dc:creator>
  <cp:lastModifiedBy>Иришка</cp:lastModifiedBy>
  <cp:revision>39</cp:revision>
  <dcterms:created xsi:type="dcterms:W3CDTF">2015-03-29T19:00:20Z</dcterms:created>
  <dcterms:modified xsi:type="dcterms:W3CDTF">2015-04-12T17:46:53Z</dcterms:modified>
</cp:coreProperties>
</file>