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E4DF7-8283-433E-AD6E-7F28F29809E1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83986-64E5-4053-A59F-0029C02AC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Можно украсить елку.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Нам понадобится </a:t>
            </a:r>
            <a:r>
              <a:rPr lang="ru-RU" dirty="0" err="1" smtClean="0"/>
              <a:t>мука,соль,макароны-перья,скрепка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Смешаем </a:t>
            </a:r>
            <a:r>
              <a:rPr lang="ru-RU" dirty="0" err="1" smtClean="0"/>
              <a:t>муку,соль,воду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Сформируем туловище</a:t>
            </a:r>
            <a:r>
              <a:rPr lang="ru-RU" baseline="0" dirty="0" smtClean="0"/>
              <a:t> ежика.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Аккуратно,ряд</a:t>
            </a:r>
            <a:r>
              <a:rPr lang="ru-RU" baseline="0" dirty="0" smtClean="0"/>
              <a:t> за рядом вставляем макароны.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Теперь</a:t>
            </a:r>
            <a:r>
              <a:rPr lang="ru-RU" baseline="0" dirty="0" smtClean="0"/>
              <a:t> н</a:t>
            </a:r>
            <a:r>
              <a:rPr lang="ru-RU" dirty="0" smtClean="0"/>
              <a:t>ам понадобится гуашь и кисть.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Раскрашиваем ежика.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Делаем глазки и носик из перца.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Ежик готов!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83986-64E5-4053-A59F-0029C02AC51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B7F87-0033-4F79-ABB5-68681B318F69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889F54D-E554-499C-B894-87E8F04A51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6190"/>
            <a:ext cx="8305800" cy="2786082"/>
          </a:xfrm>
        </p:spPr>
        <p:txBody>
          <a:bodyPr/>
          <a:lstStyle/>
          <a:p>
            <a:r>
              <a:rPr lang="ru-RU" sz="4400" dirty="0" smtClean="0"/>
              <a:t>Ежик</a:t>
            </a:r>
            <a:r>
              <a:rPr lang="ru-RU" dirty="0" smtClean="0"/>
              <a:t> 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                       </a:t>
            </a:r>
            <a:r>
              <a:rPr lang="ru-RU" dirty="0" err="1" smtClean="0"/>
              <a:t>Подготовила:Пескова</a:t>
            </a:r>
            <a:r>
              <a:rPr lang="ru-RU" dirty="0" smtClean="0"/>
              <a:t> О.В.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Поделка.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михаил\Desktop\IMG_24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михаил\Desktop\IMG_243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михаил\Desktop\IMG_2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ихаил\Desktop\IMG_2407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ихаил\Desktop\IMG_24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ихаил\Desktop\IMG_24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ихаил\Desktop\IMG_24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михаил\Desktop\IMG_242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михаил\Desktop\IMG_2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михаил\Desktop\IMG_24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михаил\Desktop\IMG_2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4">
      <a:dk1>
        <a:sysClr val="windowText" lastClr="000000"/>
      </a:dk1>
      <a:lt1>
        <a:sysClr val="window" lastClr="FFFFFF"/>
      </a:lt1>
      <a:dk2>
        <a:srgbClr val="DD7E0E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45</TotalTime>
  <Words>59</Words>
  <Application>Microsoft Office PowerPoint</Application>
  <PresentationFormat>Экран (4:3)</PresentationFormat>
  <Paragraphs>24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Поделка.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 Peskova</dc:creator>
  <cp:lastModifiedBy>Olya Peskova</cp:lastModifiedBy>
  <cp:revision>8</cp:revision>
  <dcterms:created xsi:type="dcterms:W3CDTF">2015-12-07T06:41:04Z</dcterms:created>
  <dcterms:modified xsi:type="dcterms:W3CDTF">2016-01-07T15:37:44Z</dcterms:modified>
</cp:coreProperties>
</file>