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61" r:id="rId5"/>
    <p:sldId id="262" r:id="rId6"/>
    <p:sldId id="265" r:id="rId7"/>
    <p:sldId id="264" r:id="rId8"/>
    <p:sldId id="263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D91B486-18FE-4F42-B456-B3100D3A0B63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D4A8801-6797-417A-B7FA-C982A8719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279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2862-AE69-4E23-B65D-5A447724426D}" type="datetime1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3B01E-C28B-4421-BAD9-CB5783575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C7DF3-CD37-400F-A3BD-2B96AEDD9478}" type="datetime1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2297A-0ADA-498C-A0FF-5F269062B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E9B6-E316-4755-8CD5-91840AF7D09B}" type="datetime1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7848E-B5CB-4C2D-A5B5-0AA22B60A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58CFA-6EC9-4DB9-AF7C-EC4DB9A76E5D}" type="datetime1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2185D-6B9A-491A-8ECA-3AED3AEBA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4DF8-076A-4FA3-89BC-6BA4CA5188C4}" type="datetime1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EA0F3-B6C2-46AF-A428-5697D978F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F47B-A5C7-4CE4-9642-F7D8023527B8}" type="datetime1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B7577-CC19-43E5-9573-97B4CA2D0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ED8F1-783F-4511-9CBE-B1D736B2ABA0}" type="datetime1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2084F-8511-46B7-9C66-6BE814E5F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2E7CB-55E5-4179-ABFF-B6C41FD3603B}" type="datetime1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3F6DA-28D6-4F9D-B50D-5E533587D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3F677-2830-48AA-8DA5-F2486EAF38BC}" type="datetime1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43D90-DA5F-498B-BE36-52361FDA8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2ABC-DF26-4C65-BC48-E1AB6B06BEF2}" type="datetime1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B6901-A68D-49BC-994A-C6E095084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0B63B-364F-447E-BA99-7BA2523430A3}" type="datetime1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D657E-0491-4E44-856A-EB110FE48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6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666B58-EF73-49CC-8094-1ECFFED7305C}" type="datetime1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540532-1DD7-4BEB-946D-E0128E63E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gi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Новогодняя снежинка.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Работа с бумагой.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CE90D-1466-402E-92E9-B8D4A41864F2}" type="datetime1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9E4652-E301-4F4A-B3B4-2901FC8DC3BF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6" name="Рисунок 5" descr="http://stranamasterov.ru/files/imagecache/orig_with_logo/i0911/DSC00580_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928802"/>
            <a:ext cx="4949190" cy="371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http://www.lenagold.ru/fon/clipart/s/serd/sin/serd2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1142984"/>
            <a:ext cx="1544793" cy="520185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282" y="2786058"/>
            <a:ext cx="2000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B0F0"/>
                </a:solidFill>
                <a:latin typeface="+mn-lt"/>
              </a:rPr>
              <a:t>б</a:t>
            </a:r>
            <a:r>
              <a:rPr lang="ru-RU" sz="2800" b="1" dirty="0" smtClean="0">
                <a:solidFill>
                  <a:srgbClr val="00B0F0"/>
                </a:solidFill>
                <a:latin typeface="+mn-lt"/>
              </a:rPr>
              <a:t>умага А-4</a:t>
            </a:r>
          </a:p>
          <a:p>
            <a:r>
              <a:rPr lang="ru-RU" sz="2800" b="1" dirty="0">
                <a:solidFill>
                  <a:srgbClr val="00B0F0"/>
                </a:solidFill>
                <a:latin typeface="+mn-lt"/>
              </a:rPr>
              <a:t>н</a:t>
            </a:r>
            <a:r>
              <a:rPr lang="ru-RU" sz="2800" b="1" dirty="0" smtClean="0">
                <a:solidFill>
                  <a:srgbClr val="00B0F0"/>
                </a:solidFill>
                <a:latin typeface="+mn-lt"/>
              </a:rPr>
              <a:t>ожницы</a:t>
            </a:r>
          </a:p>
          <a:p>
            <a:r>
              <a:rPr lang="ru-RU" sz="2800" b="1" dirty="0">
                <a:solidFill>
                  <a:srgbClr val="00B0F0"/>
                </a:solidFill>
                <a:latin typeface="+mn-lt"/>
              </a:rPr>
              <a:t>л</a:t>
            </a:r>
            <a:r>
              <a:rPr lang="ru-RU" sz="2800" b="1" dirty="0" smtClean="0">
                <a:solidFill>
                  <a:srgbClr val="00B0F0"/>
                </a:solidFill>
                <a:latin typeface="+mn-lt"/>
              </a:rPr>
              <a:t>инейка</a:t>
            </a:r>
          </a:p>
          <a:p>
            <a:r>
              <a:rPr lang="ru-RU" sz="2800" b="1" dirty="0" smtClean="0">
                <a:solidFill>
                  <a:srgbClr val="00B0F0"/>
                </a:solidFill>
                <a:latin typeface="+mn-lt"/>
              </a:rPr>
              <a:t>клей</a:t>
            </a:r>
            <a:endParaRPr lang="ru-RU" sz="2800" b="1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285860"/>
            <a:ext cx="1500188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D:\My private\sneg2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4071942"/>
            <a:ext cx="1285884" cy="1361524"/>
          </a:xfrm>
          <a:prstGeom prst="rect">
            <a:avLst/>
          </a:prstGeom>
          <a:noFill/>
        </p:spPr>
      </p:pic>
      <p:pic>
        <p:nvPicPr>
          <p:cNvPr id="11" name="Picture 9" descr="D:\My private\sneg2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500702"/>
            <a:ext cx="1071570" cy="1137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58CFA-6EC9-4DB9-AF7C-EC4DB9A76E5D}" type="datetime1">
              <a:rPr lang="ru-RU" smtClean="0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2185D-6B9A-491A-8ECA-3AED3AEBABA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6" name="Picture 7" descr="http://www.lenagold.ru/fon/clipart/s/serd/sin/serd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142984"/>
            <a:ext cx="1544793" cy="5201856"/>
          </a:xfrm>
          <a:prstGeom prst="rect">
            <a:avLst/>
          </a:prstGeom>
          <a:noFill/>
        </p:spPr>
      </p:pic>
      <p:pic>
        <p:nvPicPr>
          <p:cNvPr id="7" name="Рисунок 6" descr="http://stranamasterov.ru/files/imagecache/orig_with_logo/i0911/DSC0057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285992"/>
            <a:ext cx="4949190" cy="371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1071546"/>
            <a:ext cx="70723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Бумагу нужно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брать для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ксерокса,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плотную 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каждую звезду нужно по 6-ть полос.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Длиной по 30 см, ширина- 1,5 см.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929198"/>
            <a:ext cx="1500188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D:\My private\sneg2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1571612"/>
            <a:ext cx="1285884" cy="1361524"/>
          </a:xfrm>
          <a:prstGeom prst="rect">
            <a:avLst/>
          </a:prstGeom>
          <a:noFill/>
        </p:spPr>
      </p:pic>
      <p:pic>
        <p:nvPicPr>
          <p:cNvPr id="11" name="Picture 9" descr="D:\My private\sneg2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3429000"/>
            <a:ext cx="1071570" cy="1137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43F677-2830-48AA-8DA5-F2486EAF38BC}" type="datetime1">
              <a:rPr lang="ru-RU" smtClean="0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43D90-DA5F-498B-BE36-52361FDA835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4" name="Picture 7" descr="http://www.lenagold.ru/fon/clipart/s/serd/sin/serd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142984"/>
            <a:ext cx="1544793" cy="5201856"/>
          </a:xfrm>
          <a:prstGeom prst="rect">
            <a:avLst/>
          </a:prstGeom>
          <a:noFill/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42910" y="1214422"/>
            <a:ext cx="68922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Складываем середину в шахматном порядке.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Чтобы полосы не двигались,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их  надо проклеить.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</a:endParaRPr>
          </a:p>
        </p:txBody>
      </p:sp>
      <p:pic>
        <p:nvPicPr>
          <p:cNvPr id="6" name="Рисунок 5" descr="http://stranamasterov.ru/files/imagecache/orig_with_logo/i0911/DSC00571_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500306"/>
            <a:ext cx="4949190" cy="371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1500188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D:\My private\sneg2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5143512"/>
            <a:ext cx="1285884" cy="1361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43F677-2830-48AA-8DA5-F2486EAF38BC}" type="datetime1">
              <a:rPr lang="ru-RU" smtClean="0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43D90-DA5F-498B-BE36-52361FDA835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4" name="Picture 7" descr="http://www.lenagold.ru/fon/clipart/s/serd/sin/serd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142984"/>
            <a:ext cx="1544793" cy="5201856"/>
          </a:xfrm>
          <a:prstGeom prst="rect">
            <a:avLst/>
          </a:prstGeom>
          <a:noFill/>
        </p:spPr>
      </p:pic>
      <p:pic>
        <p:nvPicPr>
          <p:cNvPr id="5" name="Рисунок 4" descr="http://stranamasterov.ru/files/imagecache/orig_with_logo/i0911/DSC00572_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000240"/>
            <a:ext cx="4949190" cy="371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71802" y="1357298"/>
            <a:ext cx="3012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Склеиваем кончики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786322"/>
            <a:ext cx="1500188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D:\My private\sneg2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142984"/>
            <a:ext cx="1285884" cy="1361524"/>
          </a:xfrm>
          <a:prstGeom prst="rect">
            <a:avLst/>
          </a:prstGeom>
          <a:noFill/>
        </p:spPr>
      </p:pic>
      <p:pic>
        <p:nvPicPr>
          <p:cNvPr id="9" name="Picture 9" descr="D:\My private\sneg2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3071810"/>
            <a:ext cx="1071570" cy="1137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43F677-2830-48AA-8DA5-F2486EAF38BC}" type="datetime1">
              <a:rPr lang="ru-RU" smtClean="0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43D90-DA5F-498B-BE36-52361FDA835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4" name="Рисунок 3" descr="http://stranamasterov.ru/files/imagecache/orig_with_logo/i0911/DSC00573_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86058"/>
            <a:ext cx="3500462" cy="314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tranamasterov.ru/files/imagecache/orig_with_logo/i0911/DSC00574_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643182"/>
            <a:ext cx="400052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71472" y="1285860"/>
            <a:ext cx="76408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склеивании полосок надо не спешить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быть очень внимательным.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000108"/>
            <a:ext cx="1500188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www.lenagold.ru/fon/clipart/s/serd/sin/serd2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1142984"/>
            <a:ext cx="1544793" cy="5201856"/>
          </a:xfrm>
          <a:prstGeom prst="rect">
            <a:avLst/>
          </a:prstGeom>
          <a:noFill/>
        </p:spPr>
      </p:pic>
      <p:pic>
        <p:nvPicPr>
          <p:cNvPr id="9" name="Picture 10" descr="D:\My private\sneg2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5786454"/>
            <a:ext cx="785818" cy="832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43F677-2830-48AA-8DA5-F2486EAF38BC}" type="datetime1">
              <a:rPr lang="ru-RU" smtClean="0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43D90-DA5F-498B-BE36-52361FDA835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4" name="Рисунок 3" descr="http://stranamasterov.ru/files/imagecache/orig_with_logo/i0911/DSC00575_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928802"/>
            <a:ext cx="4949190" cy="371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14546" y="1214422"/>
            <a:ext cx="51436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Склеивать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полоски надо аккуратно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786322"/>
            <a:ext cx="1500188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http://www.lenagold.ru/fon/clipart/s/serd/sin/serd2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1142984"/>
            <a:ext cx="1544793" cy="5201856"/>
          </a:xfrm>
          <a:prstGeom prst="rect">
            <a:avLst/>
          </a:prstGeom>
          <a:noFill/>
        </p:spPr>
      </p:pic>
      <p:pic>
        <p:nvPicPr>
          <p:cNvPr id="8" name="Picture 10" descr="D:\My private\sneg2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1214422"/>
            <a:ext cx="1285884" cy="1361524"/>
          </a:xfrm>
          <a:prstGeom prst="rect">
            <a:avLst/>
          </a:prstGeom>
          <a:noFill/>
        </p:spPr>
      </p:pic>
      <p:pic>
        <p:nvPicPr>
          <p:cNvPr id="9" name="Picture 9" descr="D:\My private\sneg2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3214686"/>
            <a:ext cx="1071570" cy="1137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43F677-2830-48AA-8DA5-F2486EAF38BC}" type="datetime1">
              <a:rPr lang="ru-RU" smtClean="0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43D90-DA5F-498B-BE36-52361FDA835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4" name="Picture 7" descr="http://www.lenagold.ru/fon/clipart/s/serd/sin/serd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142984"/>
            <a:ext cx="1544793" cy="5201856"/>
          </a:xfrm>
          <a:prstGeom prst="rect">
            <a:avLst/>
          </a:prstGeom>
          <a:noFill/>
        </p:spPr>
      </p:pic>
      <p:pic>
        <p:nvPicPr>
          <p:cNvPr id="5" name="Рисунок 4" descr="http://stranamasterov.ru/files/imagecache/orig_with_logo/i0911/DSC00580_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285992"/>
            <a:ext cx="4949190" cy="371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14480" y="1285860"/>
            <a:ext cx="5745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Вот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такая снежинка должна получиться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071810"/>
            <a:ext cx="1500188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D:\My private\sneg2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072074"/>
            <a:ext cx="1285884" cy="1361524"/>
          </a:xfrm>
          <a:prstGeom prst="rect">
            <a:avLst/>
          </a:prstGeom>
          <a:noFill/>
        </p:spPr>
      </p:pic>
      <p:pic>
        <p:nvPicPr>
          <p:cNvPr id="9" name="Picture 9" descr="D:\My private\sneg2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1285860"/>
            <a:ext cx="1071570" cy="1137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58CFA-6EC9-4DB9-AF7C-EC4DB9A76E5D}" type="datetime1">
              <a:rPr lang="ru-RU" smtClean="0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2185D-6B9A-491A-8ECA-3AED3AEBABA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357422" y="1571612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материал взят на сайте: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СТрАНА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МАСТЕРОВ.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7" name="Picture 7" descr="http://www.lenagold.ru/fon/clipart/s/serd/sin/serd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071546"/>
            <a:ext cx="1544793" cy="5201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нежинки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Снежинки 1</Template>
  <TotalTime>62</TotalTime>
  <Words>103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Снежинки 1</vt:lpstr>
      <vt:lpstr>Новогодняя снежинка.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dc:description>http://aida.ucoz.ru</dc:description>
  <cp:lastModifiedBy>Тася</cp:lastModifiedBy>
  <cp:revision>8</cp:revision>
  <dcterms:created xsi:type="dcterms:W3CDTF">2009-12-20T02:05:18Z</dcterms:created>
  <dcterms:modified xsi:type="dcterms:W3CDTF">2016-01-07T21:40:04Z</dcterms:modified>
  <cp:category>шаблоны к Powerpoint</cp:category>
</cp:coreProperties>
</file>