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7" r:id="rId3"/>
    <p:sldId id="269" r:id="rId4"/>
    <p:sldId id="271" r:id="rId5"/>
    <p:sldId id="27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B6853-3B40-4E9B-AA92-0DCC7C910F1F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A7FB2-B387-45B1-B979-BB5F99C04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9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F34DA-9944-46F9-8A0D-2174B72A11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отряд«АВТОСТОП»</a:t>
            </a:r>
            <a:br>
              <a:rPr lang="ru-RU" sz="4800" b="1" i="1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800" b="1" i="1" dirty="0" err="1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сш</a:t>
            </a:r>
            <a:r>
              <a:rPr lang="ru-RU" sz="4800" b="1" i="1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№ 8</a:t>
            </a:r>
            <a:endParaRPr lang="ru-RU" sz="4800" b="1" i="1" dirty="0">
              <a:ln>
                <a:solidFill>
                  <a:sysClr val="windowText" lastClr="000000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H:\пдд\юид\SAM_3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000240"/>
            <a:ext cx="5643601" cy="4232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9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</a:rPr>
              <a:t>Правила движения должны знать все без исключения</a:t>
            </a:r>
            <a:endParaRPr lang="ru-RU" b="1" i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098" name="Picture 2" descr="H:\пдд\акция ПДД\SAM_31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662869" cy="4997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5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>
                  <a:solidFill>
                    <a:sysClr val="windowText" lastClr="000000"/>
                  </a:solidFill>
                </a:ln>
              </a:rPr>
              <a:t>Дорожная ёлочка</a:t>
            </a:r>
            <a:endParaRPr lang="ru-RU" b="1" i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:\3-4 кл фото\елка\SAM_3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8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</a:rPr>
              <a:t>Безопасное колесо»</a:t>
            </a:r>
            <a:endParaRPr lang="ru-RU" b="1" i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122" name="Picture 2" descr="H:\DCIM\100PHOTO\SAM_37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984776" cy="5238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03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</a:rPr>
              <a:t>Проверяем знания по ПДД</a:t>
            </a:r>
            <a:endParaRPr lang="ru-RU" b="1" i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147" name="Picture 3" descr="H:\DCIM\100PHOTO\SAM_37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572296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9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</Words>
  <Application>Microsoft Office PowerPoint</Application>
  <PresentationFormat>Экран (4:3)</PresentationFormat>
  <Paragraphs>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отряд«АВТОСТОП» сш № 8</vt:lpstr>
      <vt:lpstr>Правила движения должны знать все без исключения</vt:lpstr>
      <vt:lpstr>Дорожная ёлочка</vt:lpstr>
      <vt:lpstr>«Безопасное колесо»</vt:lpstr>
      <vt:lpstr>Проверяем знания по ПДД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отряд«АВТОСТОП» сш № 8</dc:title>
  <dc:creator>Lektor</dc:creator>
  <cp:lastModifiedBy>Lektor</cp:lastModifiedBy>
  <cp:revision>7</cp:revision>
  <dcterms:created xsi:type="dcterms:W3CDTF">2016-01-10T17:06:07Z</dcterms:created>
  <dcterms:modified xsi:type="dcterms:W3CDTF">2016-01-10T17:47:23Z</dcterms:modified>
</cp:coreProperties>
</file>