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545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00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65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820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32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3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6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73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6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53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1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7B595-A78B-47C5-B3B5-29A81579C92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7B28-DE54-42D2-A760-A844A8030B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9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0808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Чащ</a:t>
            </a:r>
            <a:r>
              <a:rPr lang="ru-RU" sz="4800" dirty="0"/>
              <a:t>а</a:t>
            </a:r>
            <a:r>
              <a:rPr lang="ru-RU" sz="4800" dirty="0" smtClean="0"/>
              <a:t> леса</a:t>
            </a:r>
            <a:r>
              <a:rPr lang="ru-RU" sz="4800" dirty="0"/>
              <a:t>. Есть добыча! </a:t>
            </a:r>
            <a:r>
              <a:rPr lang="ru-RU" sz="4800" dirty="0" smtClean="0"/>
              <a:t>Они </a:t>
            </a:r>
            <a:r>
              <a:rPr lang="ru-RU" sz="4800" dirty="0" smtClean="0"/>
              <a:t>рычат, пищат. </a:t>
            </a:r>
            <a:r>
              <a:rPr lang="ru-RU" sz="4800" dirty="0"/>
              <a:t>Удача! Им </a:t>
            </a:r>
            <a:r>
              <a:rPr lang="ru-RU" sz="4800" dirty="0" smtClean="0"/>
              <a:t>нужна </a:t>
            </a:r>
            <a:r>
              <a:rPr lang="ru-RU" sz="4800" dirty="0" smtClean="0"/>
              <a:t>пища</a:t>
            </a:r>
            <a:r>
              <a:rPr lang="ru-RU" sz="4800" dirty="0"/>
              <a:t>. Там живут волчата</a:t>
            </a:r>
            <a:r>
              <a:rPr lang="ru-RU" sz="4800" dirty="0" smtClean="0"/>
              <a:t>. Мама </a:t>
            </a:r>
            <a:r>
              <a:rPr lang="ru-RU" sz="4800" dirty="0" smtClean="0"/>
              <a:t>обещала принести еду. 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73448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u="sng" dirty="0" smtClean="0"/>
              <a:t>Расставь предложения по порядку и запиши:</a:t>
            </a:r>
            <a:endParaRPr lang="ru-RU" sz="4400" u="sng" dirty="0"/>
          </a:p>
        </p:txBody>
      </p:sp>
    </p:spTree>
    <p:extLst>
      <p:ext uri="{BB962C8B-B14F-4D97-AF65-F5344CB8AC3E}">
        <p14:creationId xmlns:p14="http://schemas.microsoft.com/office/powerpoint/2010/main" val="16643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262" y="1700808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Чашка, ножи, роща, щавель, чайка, туча, лужи, шины, пища, часы, кричать, душистый, стрижи, молчун, щука, шишка, жираф, пищу, кувшинка.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84999" y="260648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u="sng" dirty="0" smtClean="0"/>
              <a:t>Запомни как можно больше слов и запиши:</a:t>
            </a:r>
            <a:endParaRPr lang="ru-RU" sz="4000" u="sng" dirty="0"/>
          </a:p>
        </p:txBody>
      </p:sp>
    </p:spTree>
    <p:extLst>
      <p:ext uri="{BB962C8B-B14F-4D97-AF65-F5344CB8AC3E}">
        <p14:creationId xmlns:p14="http://schemas.microsoft.com/office/powerpoint/2010/main" val="39383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79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2015-12-25T09:11:57Z</dcterms:created>
  <dcterms:modified xsi:type="dcterms:W3CDTF">2016-01-11T10:54:13Z</dcterms:modified>
</cp:coreProperties>
</file>