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56EC05A-F700-451F-9FDF-98FFA25865F7}" type="datetimeFigureOut">
              <a:rPr lang="ru-RU" smtClean="0"/>
              <a:t>03.01.2016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C021DC-FE71-45D6-9A61-720894603F1E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1556792"/>
            <a:ext cx="7406640" cy="1472184"/>
          </a:xfrm>
        </p:spPr>
        <p:txBody>
          <a:bodyPr>
            <a:normAutofit fontScale="90000"/>
          </a:bodyPr>
          <a:lstStyle/>
          <a:p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/>
            </a:r>
            <a:br>
              <a:rPr lang="ru-RU" sz="4400" b="1" dirty="0" smtClean="0"/>
            </a:br>
            <a:r>
              <a:rPr lang="ru-RU" sz="4400" b="1" dirty="0"/>
              <a:t/>
            </a:r>
            <a:br>
              <a:rPr lang="ru-RU" sz="4400" b="1" dirty="0"/>
            </a:br>
            <a:r>
              <a:rPr lang="ru-RU" sz="4400" b="1" dirty="0" smtClean="0"/>
              <a:t>Подготовка </a:t>
            </a:r>
            <a:r>
              <a:rPr lang="ru-RU" sz="4400" b="1" dirty="0"/>
              <a:t>к выполнению  </a:t>
            </a:r>
            <a:br>
              <a:rPr lang="ru-RU" sz="4400" b="1" dirty="0"/>
            </a:br>
            <a:r>
              <a:rPr lang="ru-RU" sz="4400" b="1" dirty="0"/>
              <a:t>заданий С2 ЕГЭ по математике</a:t>
            </a:r>
            <a:r>
              <a:rPr lang="ru-RU" sz="4400" dirty="0"/>
              <a:t>. </a:t>
            </a:r>
            <a:br>
              <a:rPr lang="ru-RU" sz="4400" dirty="0"/>
            </a:br>
            <a:r>
              <a:rPr lang="ru-RU" sz="4400" dirty="0"/>
              <a:t/>
            </a:r>
            <a:br>
              <a:rPr lang="ru-RU" sz="4400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МБОУ </a:t>
            </a:r>
            <a:r>
              <a:rPr lang="ru-RU" dirty="0" err="1" smtClean="0">
                <a:solidFill>
                  <a:schemeClr val="tx1"/>
                </a:solidFill>
              </a:rPr>
              <a:t>Видновская</a:t>
            </a:r>
            <a:r>
              <a:rPr lang="ru-RU" dirty="0" smtClean="0">
                <a:solidFill>
                  <a:schemeClr val="tx1"/>
                </a:solidFill>
              </a:rPr>
              <a:t> СОШ №1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Кулешова </a:t>
            </a:r>
            <a:r>
              <a:rPr lang="ru-RU" dirty="0" smtClean="0">
                <a:solidFill>
                  <a:schemeClr val="tx1"/>
                </a:solidFill>
              </a:rPr>
              <a:t>Т.В.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Геометрия</a:t>
            </a:r>
            <a:r>
              <a:rPr lang="ru-RU" sz="3100" b="1" dirty="0"/>
              <a:t>. </a:t>
            </a:r>
            <a:r>
              <a:rPr lang="ru-RU" sz="3100" b="1" dirty="0" smtClean="0"/>
              <a:t>Подготовка </a:t>
            </a:r>
            <a:r>
              <a:rPr lang="ru-RU" sz="3100" b="1" dirty="0"/>
              <a:t>к выполнению  </a:t>
            </a:r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100" b="1" dirty="0" smtClean="0"/>
              <a:t>заданий </a:t>
            </a:r>
            <a:r>
              <a:rPr lang="ru-RU" sz="3100" b="1" dirty="0"/>
              <a:t>С2 ЕГЭ по математике</a:t>
            </a:r>
            <a:r>
              <a:rPr lang="ru-RU" sz="3100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r>
              <a:rPr lang="ru-RU" dirty="0"/>
              <a:t>Цели  и задачи уроков: </a:t>
            </a:r>
          </a:p>
          <a:p>
            <a:r>
              <a:rPr lang="ru-RU" dirty="0"/>
              <a:t>— показ примерной тематики и уровня трудности геометрических задач, включенных в содержание ЕГЭ; </a:t>
            </a:r>
          </a:p>
          <a:p>
            <a:r>
              <a:rPr lang="ru-RU" dirty="0"/>
              <a:t>— развитие представлений учащихся об основных геометрических фигурах и их свойствах, формирование навыков работы с рисунком, умений проводить дополнительные построения; </a:t>
            </a:r>
          </a:p>
          <a:p>
            <a:r>
              <a:rPr lang="ru-RU" dirty="0">
                <a:solidFill>
                  <a:srgbClr val="FF0000"/>
                </a:solidFill>
              </a:rPr>
              <a:t>(На данном этапе очень удобно использовать интерактивную доску)</a:t>
            </a:r>
          </a:p>
          <a:p>
            <a:r>
              <a:rPr lang="ru-RU" dirty="0"/>
              <a:t>— проверка качества знаний и умений учащихся по геометрии, их готовность к сдаче ЕГЭ; </a:t>
            </a:r>
          </a:p>
          <a:p>
            <a:r>
              <a:rPr lang="ru-RU" dirty="0">
                <a:solidFill>
                  <a:srgbClr val="FF0000"/>
                </a:solidFill>
              </a:rPr>
              <a:t>(На данном этапе очень удобно использовать интерактивную доску)</a:t>
            </a:r>
          </a:p>
          <a:p>
            <a:r>
              <a:rPr lang="ru-RU" dirty="0"/>
              <a:t>— повышение вычислительной культуры учащихся. </a:t>
            </a:r>
          </a:p>
          <a:p>
            <a:pPr>
              <a:buNone/>
            </a:pPr>
            <a:r>
              <a:rPr lang="ru-RU" dirty="0"/>
              <a:t>Основная цель подготовить выпускников к успешной сдаче ЕГЭ по математике.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 rot="10800000" flipV="1">
            <a:off x="1142976" y="199434"/>
            <a:ext cx="8001024" cy="1908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Эскизы геометрических фигур можно готовить заранее, используя различные способы, в т.ч.: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Средствами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McWord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Вставка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Фигуры,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 помощью программы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Paint,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Посредством вставки рисунков и т.д.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 rot="10800000" flipV="1">
            <a:off x="1071538" y="2978198"/>
            <a:ext cx="807246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809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этом этапе предварительная подготовка заканчивается и далее работа производится с помощью интерактивной доски в классе непосредственно учеником. Ученик добавляет и удаляет необходимые детали эскиза в зависимости от текста задачи, записывает, если необходимо решение.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Ниже представлены несколько примеров задач и работы с ними.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4000" i="1" dirty="0" smtClean="0"/>
              <a:t>Задачи на нахождение угла</a:t>
            </a:r>
            <a:endParaRPr lang="en-US" sz="4000" i="1" dirty="0" smtClean="0"/>
          </a:p>
          <a:p>
            <a:endParaRPr lang="en-US" sz="4000" i="1" dirty="0" smtClean="0"/>
          </a:p>
          <a:p>
            <a:r>
              <a:rPr lang="ru-RU" sz="4000" i="1" dirty="0" smtClean="0"/>
              <a:t> между прямыми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5" name="AutoShape 23"/>
          <p:cNvSpPr>
            <a:spLocks noChangeArrowheads="1"/>
          </p:cNvSpPr>
          <p:nvPr/>
        </p:nvSpPr>
        <p:spPr bwMode="auto">
          <a:xfrm>
            <a:off x="2628900" y="3500438"/>
            <a:ext cx="2871794" cy="2928958"/>
          </a:xfrm>
          <a:prstGeom prst="cube">
            <a:avLst>
              <a:gd name="adj" fmla="val 25000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8" name="Rectangle 26"/>
          <p:cNvSpPr>
            <a:spLocks noChangeArrowheads="1"/>
          </p:cNvSpPr>
          <p:nvPr/>
        </p:nvSpPr>
        <p:spPr bwMode="auto">
          <a:xfrm>
            <a:off x="1214414" y="500042"/>
            <a:ext cx="721523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единичном кубе 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BCDEFGH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найдите угол между прямыми А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</a:t>
            </a:r>
            <a:endParaRPr lang="ru-RU" sz="20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диничном кубе 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BCDEFGH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найдите угол между прямыми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В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</a:t>
            </a:r>
            <a:endParaRPr lang="ru-RU" sz="2000" dirty="0"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единичном кубе 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BCDEFGH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найдите угол между прямыми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DF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 т.д. (На одном чертеже или нескольких)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214678" y="3071810"/>
            <a:ext cx="328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H</a:t>
            </a:r>
            <a:endParaRPr lang="en-US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429256" y="3071810"/>
            <a:ext cx="330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G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2214546" y="6286520"/>
            <a:ext cx="317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29190" y="628652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4929190" y="435769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2143108" y="400050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5572132" y="550070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ru-RU" dirty="0"/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 rot="5400000">
            <a:off x="2214546" y="464344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10800000" flipV="1">
            <a:off x="2643174" y="5786454"/>
            <a:ext cx="714380" cy="6429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3357554" y="5715016"/>
            <a:ext cx="214314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 rot="10800000" flipV="1">
            <a:off x="1214414" y="745281"/>
            <a:ext cx="771530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можно решить значительно больше задач, так как выполнение чертежей в стереометрии процесс трудоемкий и долгий. Можно работать нескольким учащимся, сменяя друг друга или одновременно. Можно предложить самим ребятам подготовить урок по той или иной теме и провести его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Решение задач превратится в увлекательный процесс, а в результате будет достигнута самая главная цель  - ученики  научатся решать задачи.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</TotalTime>
  <Words>317</Words>
  <Application>Microsoft Office PowerPoint</Application>
  <PresentationFormat>Экран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      Подготовка к выполнению   заданий С2 ЕГЭ по математике.   </vt:lpstr>
      <vt:lpstr> Геометрия. Подготовка к выполнению   заданий С2 ЕГЭ по математике.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Самостоятельная работа №1</dc:title>
  <dc:creator>Admin</dc:creator>
  <cp:lastModifiedBy>Татьяна</cp:lastModifiedBy>
  <cp:revision>6</cp:revision>
  <dcterms:created xsi:type="dcterms:W3CDTF">2011-10-18T02:32:16Z</dcterms:created>
  <dcterms:modified xsi:type="dcterms:W3CDTF">2016-01-03T10:04:38Z</dcterms:modified>
</cp:coreProperties>
</file>