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4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84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53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00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8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6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8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4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0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0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6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3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9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025E-C7E2-4FE2-A24A-57DBA22A936B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20D93F-9D41-453A-8789-1DA16ACF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7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6734" y="1179583"/>
            <a:ext cx="9482986" cy="1646302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3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2785"/>
            <a:ext cx="8596668" cy="460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 вариант                  2 вариант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1879452"/>
                  </p:ext>
                </p:extLst>
              </p:nvPr>
            </p:nvGraphicFramePr>
            <p:xfrm>
              <a:off x="677332" y="919042"/>
              <a:ext cx="10226456" cy="5499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13228"/>
                    <a:gridCol w="5113228"/>
                  </a:tblGrid>
                  <a:tr h="5499011">
                    <a:tc>
                      <a:txBody>
                        <a:bodyPr/>
                        <a:lstStyle/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Дано:</a:t>
                          </a: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МВ                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</a:t>
                          </a:r>
                          <a:endParaRPr lang="en-US" sz="28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1 =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В</a:t>
                          </a:r>
                          <a:r>
                            <a:rPr lang="ru-RU" sz="2800" baseline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= 127</a:t>
                          </a:r>
                          <a14:m>
                            <m:oMath xmlns:m="http://schemas.openxmlformats.org/officeDocument/2006/math">
                              <m:r>
                                <a:rPr lang="ru-RU" sz="2800" b="1" i="0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ru-RU" sz="280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M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                     C</a:t>
                          </a:r>
                          <a:endParaRPr lang="ru-RU" sz="2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а) Доказать:</a:t>
                          </a: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 М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l-GR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МВ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C              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en-US" sz="2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б) Найти:</a:t>
                          </a: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lang="ru-RU" sz="2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Дано: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            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                  С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А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В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               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            </a:t>
                          </a:r>
                          <a:endParaRPr kumimoji="0" lang="en-US" sz="28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1 =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ВАС = 57</a:t>
                          </a:r>
                          <a14:m>
                            <m:oMath xmlns:m="http://schemas.openxmlformats.org/officeDocument/2006/math">
                              <m:r>
                                <a:rPr kumimoji="0" lang="ru-RU" sz="2800" b="1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kumimoji="0" lang="ru-RU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А                      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kumimoji="0" lang="ru-RU" sz="28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а) Доказать: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 АВС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kumimoji="0" lang="el-GR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ADC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б) Найти: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 АС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kumimoji="0" lang="ru-RU" sz="2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1879452"/>
                  </p:ext>
                </p:extLst>
              </p:nvPr>
            </p:nvGraphicFramePr>
            <p:xfrm>
              <a:off x="677332" y="919042"/>
              <a:ext cx="10226456" cy="5499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13228"/>
                    <a:gridCol w="5113228"/>
                  </a:tblGrid>
                  <a:tr h="549901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19" t="-1107" r="-100477" b="-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119" t="-1107" r="-477" b="-4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Ромб 2"/>
          <p:cNvSpPr/>
          <p:nvPr/>
        </p:nvSpPr>
        <p:spPr>
          <a:xfrm>
            <a:off x="3260786" y="1863304"/>
            <a:ext cx="2139351" cy="1259457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>
            <a:stCxn id="3" idx="1"/>
            <a:endCxn id="3" idx="3"/>
          </p:cNvCxnSpPr>
          <p:nvPr/>
        </p:nvCxnSpPr>
        <p:spPr>
          <a:xfrm>
            <a:off x="3260786" y="2493033"/>
            <a:ext cx="21393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40349" y="2135840"/>
            <a:ext cx="32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683483" y="2488718"/>
            <a:ext cx="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7" name="Параллелограмм 26"/>
          <p:cNvSpPr/>
          <p:nvPr/>
        </p:nvSpPr>
        <p:spPr>
          <a:xfrm>
            <a:off x="8623540" y="1289247"/>
            <a:ext cx="1949570" cy="1099865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8623540" y="1313370"/>
            <a:ext cx="1949570" cy="10516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865746" y="1289247"/>
            <a:ext cx="32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9124478" y="2068027"/>
            <a:ext cx="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3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882" y="212785"/>
            <a:ext cx="8596668" cy="460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68235929"/>
                  </p:ext>
                </p:extLst>
              </p:nvPr>
            </p:nvGraphicFramePr>
            <p:xfrm>
              <a:off x="1320431" y="919042"/>
              <a:ext cx="10226456" cy="5499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13228"/>
                    <a:gridCol w="5113228"/>
                  </a:tblGrid>
                  <a:tr h="5499011">
                    <a:tc>
                      <a:txBody>
                        <a:bodyPr/>
                        <a:lstStyle/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Дано:</a:t>
                          </a: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МВ                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</a:t>
                          </a:r>
                          <a:endParaRPr lang="en-US" sz="28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1 =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МСВ</a:t>
                          </a:r>
                          <a:r>
                            <a:rPr lang="ru-RU" sz="2800" baseline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800" baseline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lang="ru-RU" sz="2800" baseline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ru-RU" sz="2800" baseline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14:m>
                            <m:oMath xmlns:m="http://schemas.openxmlformats.org/officeDocument/2006/math">
                              <m:r>
                                <a:rPr lang="ru-RU" sz="2800" b="1" i="0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ru-RU" sz="280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M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                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ru-RU" sz="2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а) Доказать:</a:t>
                          </a: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 М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l-GR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МВ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C               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en-US" sz="2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б) Найти:</a:t>
                          </a:r>
                        </a:p>
                        <a:p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 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ru-RU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СМ</a:t>
                          </a:r>
                          <a:endParaRPr lang="ru-RU" sz="2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Дано: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            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                  С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А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В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               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            </a:t>
                          </a:r>
                          <a:endParaRPr kumimoji="0" lang="en-US" sz="28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1 =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В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14:m>
                            <m:oMath xmlns:m="http://schemas.openxmlformats.org/officeDocument/2006/math">
                              <m:r>
                                <a:rPr kumimoji="0" lang="ru-RU" sz="2800" b="1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kumimoji="0" lang="ru-RU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</a:t>
                          </a: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А                      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kumimoji="0" lang="ru-RU" sz="28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а) Доказать: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 АВС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kumimoji="0" lang="el-GR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ADC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б) Найти: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∠ </a:t>
                          </a: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kumimoji="0" lang="ru-RU" sz="2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68235929"/>
                  </p:ext>
                </p:extLst>
              </p:nvPr>
            </p:nvGraphicFramePr>
            <p:xfrm>
              <a:off x="1320431" y="919042"/>
              <a:ext cx="10226456" cy="5499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13228"/>
                    <a:gridCol w="5113228"/>
                  </a:tblGrid>
                  <a:tr h="549901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9" t="-1109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39" t="-1109" r="-11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Ромб 2"/>
          <p:cNvSpPr/>
          <p:nvPr/>
        </p:nvSpPr>
        <p:spPr>
          <a:xfrm>
            <a:off x="4080298" y="1673229"/>
            <a:ext cx="2139351" cy="1259457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80298" y="2302958"/>
            <a:ext cx="21393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22888" y="2019780"/>
            <a:ext cx="32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422888" y="2271795"/>
            <a:ext cx="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7" name="Параллелограмм 26"/>
          <p:cNvSpPr/>
          <p:nvPr/>
        </p:nvSpPr>
        <p:spPr>
          <a:xfrm>
            <a:off x="9252388" y="1289247"/>
            <a:ext cx="1949570" cy="1099865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9252388" y="1289247"/>
            <a:ext cx="1949570" cy="10998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495766" y="1289247"/>
            <a:ext cx="32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9521293" y="2118291"/>
            <a:ext cx="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170</Words>
  <Application>Microsoft Office PowerPoint</Application>
  <PresentationFormat>Произвольный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Грань</vt:lpstr>
      <vt:lpstr>Самостоятельная работа</vt:lpstr>
      <vt:lpstr>            1 вариант                  2 вариант   </vt:lpstr>
      <vt:lpstr>            3 вариант                  4 вариант  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Надежда Крылова</dc:creator>
  <cp:lastModifiedBy>Учитель</cp:lastModifiedBy>
  <cp:revision>7</cp:revision>
  <dcterms:created xsi:type="dcterms:W3CDTF">2015-12-01T14:49:12Z</dcterms:created>
  <dcterms:modified xsi:type="dcterms:W3CDTF">2015-12-04T11:15:33Z</dcterms:modified>
</cp:coreProperties>
</file>