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FF"/>
    <a:srgbClr val="FF0000"/>
    <a:srgbClr val="3366FF"/>
    <a:srgbClr val="008000"/>
    <a:srgbClr val="FF0066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Капля 6"/>
          <p:cNvSpPr/>
          <p:nvPr userDrawn="1"/>
        </p:nvSpPr>
        <p:spPr>
          <a:xfrm>
            <a:off x="107950" y="188913"/>
            <a:ext cx="8785225" cy="6408737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21210">
            <a:off x="6389688" y="2495550"/>
            <a:ext cx="26400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129199">
            <a:off x="130175" y="-4763"/>
            <a:ext cx="1917700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6786563" y="6611938"/>
            <a:ext cx="21717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http://lorochkapogonec.ucoz.ru/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D572-EB4F-4027-BCC3-F5975F84056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1A77-209A-4FF9-B7D3-4E0A531A6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DA21-2106-44F1-9C5C-B6636CD5E54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4766-3448-42DB-B60A-612DC6397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2352-9403-4760-97CD-EC4615D67E04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ABC1-5C5C-46B0-BB8D-A7A013683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C1DC-C030-4A9B-ABA1-3C10B74712FD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B9BB-C25F-4254-8796-7130BBC7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91F8-8AC5-42EC-AB4A-F9A23951E31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E096A-9305-4382-BDB2-3589985CD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49F8-8E8E-409C-B708-034087CD963E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4AA5-495E-4FAD-B233-E757A92D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3706-6EB0-437D-A786-D1B5B8CC4848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57F7-1C8A-479D-8BD5-B610D58A6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7284-F9F5-41D9-8214-A01EAACC4B54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3A4B-4114-4123-AC0C-16A3DEC65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BDA9-44A1-4469-9118-5F5AED7EAF76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5D8D-CEB4-4B89-9AA8-1B81421E3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055D-27C8-4E1D-A277-5A77D9025351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CC02-928F-4D4F-88F1-8C698C544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4BD2-F619-487E-BC98-B2B56FB01C0F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7BD7-08C3-4624-A9EA-433CA95F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E1C3-5CEF-4780-91AE-37ADAE58BA5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5DE2-D3E9-4F7E-AEA0-1DE5DC73A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DC967AD-5B34-4ECE-ACC9-831AD204C481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C6E0CA-124C-4B05-9C3F-28964F88C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Капля 6"/>
          <p:cNvSpPr/>
          <p:nvPr userDrawn="1"/>
        </p:nvSpPr>
        <p:spPr>
          <a:xfrm>
            <a:off x="107950" y="188913"/>
            <a:ext cx="8785225" cy="6408737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indent="266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33" name="Рисунок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1021210">
            <a:off x="6389688" y="2495550"/>
            <a:ext cx="26400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7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-1470801">
            <a:off x="130175" y="-4763"/>
            <a:ext cx="1917700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6786563" y="6611938"/>
            <a:ext cx="21717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http://lorochkapogonec.ucoz.ru/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6;&#1072;&#1073;&#1086;&#1095;&#1080;&#1081;%20&#1089;&#1090;&#1086;&#1083;\&#1053;&#1086;&#1074;&#1072;&#1103;%20&#1087;&#1072;&#1087;&#1082;&#1072;\&#1050;&#1088;&#1086;&#1096;&#1082;&#1072;%20&#1045;&#1085;&#1086;&#1090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626427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От улыбки хмурый день светлей...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95288" y="3429000"/>
            <a:ext cx="547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8000"/>
                </a:solidFill>
                <a:latin typeface="Arial" charset="0"/>
              </a:rPr>
              <a:t>Учитель начальных классов: </a:t>
            </a:r>
          </a:p>
          <a:p>
            <a:r>
              <a:rPr lang="ru-RU" sz="2400" b="1" i="1">
                <a:solidFill>
                  <a:srgbClr val="008000"/>
                </a:solidFill>
                <a:latin typeface="Arial" charset="0"/>
              </a:rPr>
              <a:t>Милёшина Надежда Викторовна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411413" y="4956175"/>
            <a:ext cx="48244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" charset="0"/>
              </a:rPr>
              <a:t>МБОУ «Полх – Майданская средняя общеобразовательная школа»</a:t>
            </a:r>
            <a:endParaRPr lang="ru-RU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264025" y="5892800"/>
            <a:ext cx="852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2013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00188"/>
            <a:ext cx="4752975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>
                <a:solidFill>
                  <a:srgbClr val="800000"/>
                </a:solidFill>
              </a:rPr>
              <a:t>Есть у радости подруга</a:t>
            </a:r>
            <a:br>
              <a:rPr lang="ru-RU" sz="2800" i="1">
                <a:solidFill>
                  <a:srgbClr val="800000"/>
                </a:solidFill>
              </a:rPr>
            </a:br>
            <a:r>
              <a:rPr lang="ru-RU" sz="2800" i="1">
                <a:solidFill>
                  <a:srgbClr val="800000"/>
                </a:solidFill>
              </a:rPr>
              <a:t>В виде полукруга.</a:t>
            </a:r>
            <a:br>
              <a:rPr lang="ru-RU" sz="2800" i="1">
                <a:solidFill>
                  <a:srgbClr val="800000"/>
                </a:solidFill>
              </a:rPr>
            </a:br>
            <a:r>
              <a:rPr lang="ru-RU" sz="2800" i="1">
                <a:solidFill>
                  <a:srgbClr val="800000"/>
                </a:solidFill>
              </a:rPr>
              <a:t>На лице она живет: </a:t>
            </a:r>
            <a:br>
              <a:rPr lang="ru-RU" sz="2800" i="1">
                <a:solidFill>
                  <a:srgbClr val="800000"/>
                </a:solidFill>
              </a:rPr>
            </a:br>
            <a:r>
              <a:rPr lang="ru-RU" sz="2800" i="1">
                <a:solidFill>
                  <a:srgbClr val="800000"/>
                </a:solidFill>
              </a:rPr>
              <a:t>То куда-то вдруг уйдет, </a:t>
            </a:r>
            <a:br>
              <a:rPr lang="ru-RU" sz="2800" i="1">
                <a:solidFill>
                  <a:srgbClr val="800000"/>
                </a:solidFill>
              </a:rPr>
            </a:br>
            <a:r>
              <a:rPr lang="ru-RU" sz="2800" i="1">
                <a:solidFill>
                  <a:srgbClr val="800000"/>
                </a:solidFill>
              </a:rPr>
              <a:t>То внезапно возвратится.</a:t>
            </a:r>
            <a:br>
              <a:rPr lang="ru-RU" sz="2800" i="1">
                <a:solidFill>
                  <a:srgbClr val="800000"/>
                </a:solidFill>
              </a:rPr>
            </a:br>
            <a:r>
              <a:rPr lang="ru-RU" sz="2800" i="1">
                <a:solidFill>
                  <a:srgbClr val="800000"/>
                </a:solidFill>
              </a:rPr>
              <a:t>Грусть-тоска ее боится. </a:t>
            </a:r>
            <a:br>
              <a:rPr lang="ru-RU" sz="2800" i="1">
                <a:solidFill>
                  <a:srgbClr val="800000"/>
                </a:solidFill>
              </a:rPr>
            </a:br>
            <a:endParaRPr lang="ru-RU" sz="2800" i="1">
              <a:solidFill>
                <a:srgbClr val="800000"/>
              </a:solidFill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419475" y="4868863"/>
            <a:ext cx="160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366FF"/>
                </a:solidFill>
                <a:latin typeface="Arial" charset="0"/>
              </a:rPr>
              <a:t>Улыбка</a:t>
            </a:r>
          </a:p>
        </p:txBody>
      </p:sp>
      <p:pic>
        <p:nvPicPr>
          <p:cNvPr id="15364" name="Picture 1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060575"/>
            <a:ext cx="3714750" cy="3457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>
                <a:solidFill>
                  <a:srgbClr val="984807"/>
                </a:solidFill>
                <a:latin typeface="Monotype Corsiva" pitchFamily="66" charset="0"/>
              </a:rPr>
              <a:t> </a:t>
            </a:r>
            <a:endParaRPr lang="ru-RU">
              <a:solidFill>
                <a:srgbClr val="984807"/>
              </a:solidFill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00213"/>
            <a:ext cx="6842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92275" y="711200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Arial" charset="0"/>
              </a:rPr>
              <a:t>Улыбка</a:t>
            </a:r>
            <a:r>
              <a:rPr lang="ru-RU" sz="2400" b="1">
                <a:latin typeface="Arial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Arial" charset="0"/>
              </a:rPr>
              <a:t>– это энергия, которая идёт от сердца.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843213" y="260350"/>
            <a:ext cx="4897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600FF"/>
                </a:solidFill>
                <a:latin typeface="Monotype Corsiva" pitchFamily="66" charset="0"/>
              </a:rPr>
              <a:t>«Смех продлевает жизнь»</a:t>
            </a:r>
          </a:p>
        </p:txBody>
      </p:sp>
      <p:pic>
        <p:nvPicPr>
          <p:cNvPr id="17412" name="Picture 4" descr="SAM_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268413"/>
            <a:ext cx="62642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AM_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052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30"/>
          <p:cNvSpPr>
            <a:spLocks noChangeArrowheads="1" noChangeShapeType="1" noTextEdit="1"/>
          </p:cNvSpPr>
          <p:nvPr/>
        </p:nvSpPr>
        <p:spPr bwMode="auto">
          <a:xfrm>
            <a:off x="2555875" y="692150"/>
            <a:ext cx="41036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Улыбка- это</a:t>
            </a:r>
          </a:p>
        </p:txBody>
      </p:sp>
      <p:sp>
        <p:nvSpPr>
          <p:cNvPr id="18463" name="WordArt 31"/>
          <p:cNvSpPr>
            <a:spLocks noChangeArrowheads="1" noChangeShapeType="1" noTextEdit="1"/>
          </p:cNvSpPr>
          <p:nvPr/>
        </p:nvSpPr>
        <p:spPr bwMode="auto">
          <a:xfrm>
            <a:off x="1258888" y="1557338"/>
            <a:ext cx="4695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Хорошее  настроение</a:t>
            </a:r>
          </a:p>
        </p:txBody>
      </p:sp>
      <p:sp>
        <p:nvSpPr>
          <p:cNvPr id="18464" name="WordArt 32"/>
          <p:cNvSpPr>
            <a:spLocks noChangeArrowheads="1" noChangeShapeType="1" noTextEdit="1"/>
          </p:cNvSpPr>
          <p:nvPr/>
        </p:nvSpPr>
        <p:spPr bwMode="auto">
          <a:xfrm>
            <a:off x="1476375" y="2565400"/>
            <a:ext cx="205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Здоровье</a:t>
            </a:r>
          </a:p>
        </p:txBody>
      </p:sp>
      <p:sp>
        <p:nvSpPr>
          <p:cNvPr id="18465" name="WordArt 33"/>
          <p:cNvSpPr>
            <a:spLocks noChangeArrowheads="1" noChangeShapeType="1" noTextEdit="1"/>
          </p:cNvSpPr>
          <p:nvPr/>
        </p:nvSpPr>
        <p:spPr bwMode="auto">
          <a:xfrm>
            <a:off x="1547813" y="3429000"/>
            <a:ext cx="1619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Дружба</a:t>
            </a:r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4356100" y="2492375"/>
            <a:ext cx="1733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Красота</a:t>
            </a:r>
          </a:p>
        </p:txBody>
      </p:sp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4140200" y="3500438"/>
            <a:ext cx="2352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Молодость</a:t>
            </a: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1476375" y="4581525"/>
            <a:ext cx="1762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Счастье</a:t>
            </a:r>
          </a:p>
        </p:txBody>
      </p:sp>
      <p:sp>
        <p:nvSpPr>
          <p:cNvPr id="18469" name="WordArt 37"/>
          <p:cNvSpPr>
            <a:spLocks noChangeArrowheads="1" noChangeShapeType="1" noTextEdit="1"/>
          </p:cNvSpPr>
          <p:nvPr/>
        </p:nvSpPr>
        <p:spPr bwMode="auto">
          <a:xfrm>
            <a:off x="4211638" y="4581525"/>
            <a:ext cx="1819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Доброта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92150"/>
            <a:ext cx="7704137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767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933825"/>
            <a:ext cx="34559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88913"/>
            <a:ext cx="38401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40322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Крошка Енот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30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-252413" y="2133600"/>
            <a:ext cx="55451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6600FF"/>
                </a:solidFill>
              </a:rPr>
              <a:t>Улыбка-вещь бесплатная,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простая и понятная,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смешная и понятная,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доступная для всех.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Когда мы улыбаемся,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Мы самоисцеляемся.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И силой наполняемся,</a:t>
            </a:r>
            <a:br>
              <a:rPr lang="ru-RU" sz="2800">
                <a:solidFill>
                  <a:srgbClr val="6600FF"/>
                </a:solidFill>
              </a:rPr>
            </a:br>
            <a:r>
              <a:rPr lang="ru-RU" sz="2800">
                <a:solidFill>
                  <a:srgbClr val="6600FF"/>
                </a:solidFill>
              </a:rPr>
              <a:t>дарующей успех!</a:t>
            </a:r>
          </a:p>
          <a:p>
            <a:pPr algn="ctr" eaLnBrk="0" hangingPunct="0"/>
            <a:endParaRPr lang="ru-RU" sz="2800">
              <a:solidFill>
                <a:srgbClr val="6600FF"/>
              </a:solidFill>
              <a:latin typeface="Calibri" pitchFamily="34" charset="0"/>
            </a:endParaRPr>
          </a:p>
        </p:txBody>
      </p:sp>
      <p:sp>
        <p:nvSpPr>
          <p:cNvPr id="21506" name="AutoShape 6" descr="ANd9GcTAFjYhgvMuw2-i5IM8DXlqhkgGWZGUSFuQTvtooqJs7Vkfg8-d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7" name="Picture 8" descr="78831214_det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836613"/>
            <a:ext cx="42481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93acf55db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68413"/>
            <a:ext cx="45354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208</TotalTime>
  <Words>67</Words>
  <Application>Microsoft Office PowerPoint</Application>
  <PresentationFormat>Экран (4:3)</PresentationFormat>
  <Paragraphs>10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Tahoma</vt:lpstr>
      <vt:lpstr>Arial</vt:lpstr>
      <vt:lpstr>Wingdings</vt:lpstr>
      <vt:lpstr>Calibri</vt:lpstr>
      <vt:lpstr>Monotype Corsiva</vt:lpstr>
      <vt:lpstr>Разрез</vt:lpstr>
      <vt:lpstr>Разрез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18</cp:revision>
  <dcterms:created xsi:type="dcterms:W3CDTF">2013-07-11T19:13:42Z</dcterms:created>
  <dcterms:modified xsi:type="dcterms:W3CDTF">2016-01-08T14:55:33Z</dcterms:modified>
</cp:coreProperties>
</file>