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Не</a:t>
            </a:r>
            <a:r>
              <a:rPr lang="ru-RU" baseline="0"/>
              <a:t> имеют дома книг сказок</a:t>
            </a:r>
            <a:endParaRPr lang="ru-RU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</c:v>
                </c:pt>
                <c:pt idx="1">
                  <c:v>1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Не могли назвать любимой сказки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</c:v>
                </c:pt>
                <c:pt idx="1">
                  <c:v>3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800" dirty="0"/>
              <a:t>Не знают писателей-сказочников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</c:v>
                </c:pt>
                <c:pt idx="1">
                  <c:v>4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Взрослые сказки им не читают</a:t>
            </a:r>
          </a:p>
        </c:rich>
      </c:tx>
      <c:layout>
        <c:manualLayout>
          <c:xMode val="edge"/>
          <c:yMode val="edge"/>
          <c:x val="0.1825064615014729"/>
          <c:y val="6.1302681992337245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'Лист1'!$B$1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  <c:showLeaderLines val="1"/>
          </c:dLbls>
          <c:cat>
            <c:strRef>
              <c:f>'Лист1'!$A$2:$A$3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'Лист1'!$B$2:$B$3</c:f>
              <c:numCache>
                <c:formatCode>General</c:formatCode>
                <c:ptCount val="2"/>
                <c:pt idx="0">
                  <c:v>25</c:v>
                </c:pt>
                <c:pt idx="1">
                  <c:v>4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69777-1F5F-4FAD-BC3D-1377B370A86B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05AE3-7F1F-47A5-9727-E951B1FC2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5AE3-7F1F-47A5-9727-E951B1FC2F3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5AE3-7F1F-47A5-9727-E951B1FC2F3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5AE3-7F1F-47A5-9727-E951B1FC2F3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5AE3-7F1F-47A5-9727-E951B1FC2F3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kinopod.org/video.html?id=2264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1844824"/>
            <a:ext cx="4644008" cy="424847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Выполнила: Шопина Софья  учащаяся МБОУ СОШ №5 с             углубленным изучением      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отдельных предметов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          г. Шебекино Белгородской области</a:t>
            </a:r>
          </a:p>
          <a:p>
            <a:endParaRPr lang="ru-RU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           Руководитель: Радченко Ю.П.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                                                      </a:t>
            </a:r>
          </a:p>
          <a:p>
            <a:pPr algn="l"/>
            <a:r>
              <a:rPr lang="ru-RU" sz="2400" b="1" i="1" dirty="0" smtClean="0">
                <a:solidFill>
                  <a:schemeClr val="tx1"/>
                </a:solidFill>
              </a:rPr>
              <a:t>    2015 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6632"/>
            <a:ext cx="84969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РОЛЬ СКАЗКИ В ЖИЗНИ МОЕЙ СЕМЬИ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Моя библиотека сказок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79912" y="1052736"/>
            <a:ext cx="5211688" cy="5616624"/>
          </a:xfrm>
        </p:spPr>
        <p:txBody>
          <a:bodyPr>
            <a:noAutofit/>
          </a:bodyPr>
          <a:lstStyle/>
          <a:p>
            <a:r>
              <a:rPr lang="ru-RU" sz="2200" dirty="0" smtClean="0"/>
              <a:t>Когда я немножко подросла, сказки еще шире вошли в мою жизнь. У меня появилась моя собственная библиотека сказок, которая постоянно пополняется новыми. Но и старые книги  я очень люблю и берегу. Часто мне мама перечитывает «Сказку о мёртвой царевне и семи богатырях» Александра Сергеевича Пушкина, которую ей подарили ещё в детстве. Поэтому к этой книге  я отношусь особенно трепетно и осторожно. Эта сказка стала моей любимой.  Слушая мамино чтение, я представляю себя в роли царевны. Хочется мне быть такой же скромной, доброй и трудолюбивой. </a:t>
            </a:r>
            <a:endParaRPr lang="ru-RU" sz="2200" dirty="0"/>
          </a:p>
        </p:txBody>
      </p:sp>
      <p:pic>
        <p:nvPicPr>
          <p:cNvPr id="5" name="Содержимое 4" descr="C:\Users\Юзер\Desktop\Соня  проект\соня фото\IMG_104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Уход за библиотекой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5936" y="1124744"/>
            <a:ext cx="4995664" cy="5733256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Кроме того, что я очень люблю слушать и читать сказки, я регулярно занимаюсь уходом за своей библиотекой. В Интернете  я узнала, что книги  нужно хранить в шкафу в вертикальном положении - то есть в  рядах, а не стопках, иначе у них может испортиться обложка и сломается переплет. Но и в шкафу их лучше не ставить слишком плотно, чтобы не порвать корешок. Шкаф должен стоять подальше от солнечных лучей. Книги их не  любят . Специальной сухой метёлочкой нужно убирать пыль с книг. Я строго следую этим советам.  Во время уборки мама меня хвалит и говорит, что я расту настоящей помощницей и хорошей хозяйкой. Значит и в этом мне помогают мои книги.</a:t>
            </a:r>
          </a:p>
          <a:p>
            <a:endParaRPr lang="ru-RU" sz="2000" dirty="0"/>
          </a:p>
        </p:txBody>
      </p:sp>
      <p:pic>
        <p:nvPicPr>
          <p:cNvPr id="5" name="Содержимое 4" descr="C:\Users\Юзер\Desktop\IMG_151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381642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Собственная видеотека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200" dirty="0" smtClean="0"/>
              <a:t>Кроме библиотеки сказок у меня дома есть своя видеотека. Больше всего я люблю смотреть прекрасные сказки Александра Роу «Морозко», «Конёк-Горбунок», «</a:t>
            </a:r>
            <a:r>
              <a:rPr lang="ru-RU" sz="2200" dirty="0" smtClean="0">
                <a:hlinkClick r:id="rId3"/>
              </a:rPr>
              <a:t>Варвара-краса, длинная коса</a:t>
            </a:r>
            <a:r>
              <a:rPr lang="ru-RU" sz="2200" dirty="0" smtClean="0"/>
              <a:t>», а также сказки "Двенадцать месяцев", "Снежная королева", "Дюймовочка", "Винни Пух" Такие сказки учат дружить, сопереживать героям и верить в добро</a:t>
            </a:r>
            <a:r>
              <a:rPr lang="ru-RU" sz="2400" dirty="0" smtClean="0"/>
              <a:t>.</a:t>
            </a:r>
            <a:endParaRPr lang="ru-RU" sz="2200" dirty="0"/>
          </a:p>
        </p:txBody>
      </p:sp>
      <p:pic>
        <p:nvPicPr>
          <p:cNvPr id="5" name="Содержимое 4" descr="C:\Users\Юзер\Desktop\Соня  проект\соня фото\IMG_1499.JPG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72816"/>
            <a:ext cx="3600400" cy="363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Наше семейное издательство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5936" y="1124744"/>
            <a:ext cx="4995664" cy="5199856"/>
          </a:xfrm>
        </p:spPr>
        <p:txBody>
          <a:bodyPr>
            <a:noAutofit/>
          </a:bodyPr>
          <a:lstStyle/>
          <a:p>
            <a:r>
              <a:rPr lang="ru-RU" sz="2200" dirty="0" smtClean="0"/>
              <a:t>Выбирая для покупки новые книги,  обращаем внимание на их оформление.    Иллюстрации на  страницах должны быть яркими и красочными. Я очень люблю их рассматривать. Так формируется мой художественный вкус. А для меня это очень важно, так как дома мы  издаем свои собственные книги сказок. Их делать и рассматривать интересней всей семьёй.. Прямо на полу краски, фломастеры, бумага. Работа кипит, всем весело, часто смешно от папиных иллюстраций или от придуманных мною историй.</a:t>
            </a:r>
            <a:endParaRPr lang="ru-RU" sz="2200" dirty="0"/>
          </a:p>
        </p:txBody>
      </p:sp>
      <p:pic>
        <p:nvPicPr>
          <p:cNvPr id="8" name="Содержимое 7" descr="C:\Users\Юзер\Desktop\Соня  проект\новые соня\IMG_150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3609996" cy="330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Домашний театр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1052736"/>
            <a:ext cx="5067672" cy="5805264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Не менее интересно проходят у нас домашние спектакли. Обычно мы устраиваем их зимними вечерами у бабушки в деревне. Тогда у нас есть и актёры и зрители.</a:t>
            </a:r>
            <a:r>
              <a:rPr lang="ru-RU" sz="2400" b="1" dirty="0" smtClean="0"/>
              <a:t> </a:t>
            </a:r>
            <a:r>
              <a:rPr lang="ru-RU" sz="2400" i="1" dirty="0" smtClean="0"/>
              <a:t>Для меня это знаменательное событие, гораздо увлекательнее, чем обычные игры. Мы  разыгрываем вместе забавные сценки, вносим элементы фантазии в знакомые сказки. Я люблю играть принцесс, </a:t>
            </a:r>
            <a:r>
              <a:rPr lang="ru-RU" sz="2400" dirty="0" smtClean="0"/>
              <a:t>добрых и  хозяйственных падчериц, умных и трудолюбивых девочек. В жизни я стремлюсь быть на них похожей.</a:t>
            </a:r>
            <a:r>
              <a:rPr lang="ru-RU" sz="2400" b="1" dirty="0" smtClean="0"/>
              <a:t> </a:t>
            </a:r>
            <a:r>
              <a:rPr lang="ru-RU" sz="2400" b="1" i="1" dirty="0" smtClean="0">
                <a:solidFill>
                  <a:srgbClr val="7030A0"/>
                </a:solidFill>
              </a:rPr>
              <a:t>Совместное творчество и с пользой проведённое свободное время делает нашу семью ещё дружнее и крепче</a:t>
            </a:r>
            <a:r>
              <a:rPr lang="ru-RU" sz="2400" dirty="0" smtClean="0"/>
              <a:t>.</a:t>
            </a:r>
            <a:endParaRPr lang="ru-RU" sz="2200" dirty="0"/>
          </a:p>
        </p:txBody>
      </p:sp>
      <p:pic>
        <p:nvPicPr>
          <p:cNvPr id="5" name="Содержимое 4" descr="C:\Users\Юзер\Desktop\Соня  проект\новые соня\IMG_1521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38884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Путешествуем вместе со сказкой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340768"/>
            <a:ext cx="4779640" cy="498383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Во время семейных поездок мы не упускаем возможности посмотреть что-то новое, необычное связанное со сказкой. Так было во время поездки в Ялту. Мы посетили «Поляну сказок»  - единственный в нашей стране большой музей сказки. Это настоящий волшебный мир! Своей красотой, героями и сказочными действиями он меня просто очаровал. Мы сразу же устроили викторину: «Из каких сказок персонажи здесь расположены». По возвращению домой я решила, что обязательно поделюсь с друзьями впечатлениями об увиденном. </a:t>
            </a:r>
            <a:endParaRPr lang="ru-RU" dirty="0"/>
          </a:p>
        </p:txBody>
      </p:sp>
      <p:pic>
        <p:nvPicPr>
          <p:cNvPr id="5" name="Содержимое 4" descr="C:\Users\Юзер\Desktop\Соня  проект\новые соня\IMG_411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424847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Поделюсь интересным с друзьями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200" dirty="0" smtClean="0"/>
              <a:t>Ребята в классе с интересом рассматривали фотографии и слушали мой рассказ о путешествии по « Поляне сказок». После я им рассказала о нашем домашнем издательстве и семейном спектакле. Некоторые дети очень удивились. Тогда я решила провести небольшое исследование, чтобы узнать, какую же роль играет сказка в жизни моих одноклассников</a:t>
            </a:r>
            <a:r>
              <a:rPr lang="ru-RU" sz="2600" dirty="0" smtClean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C:\Users\Юзер\Desktop\Соня  проект\фото соня\DSC0576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374441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анкетирование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1628800"/>
            <a:ext cx="4824536" cy="50405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 классном часу мы провели </a:t>
            </a:r>
            <a:r>
              <a:rPr lang="ru-RU" b="1" i="1" dirty="0" smtClean="0"/>
              <a:t>анкетирование</a:t>
            </a:r>
            <a:r>
              <a:rPr lang="ru-RU" dirty="0" smtClean="0"/>
              <a:t>. Ребята ответили на вопросы.</a:t>
            </a:r>
          </a:p>
          <a:p>
            <a:r>
              <a:rPr lang="ru-RU" dirty="0" smtClean="0"/>
              <a:t>Есть ли у вас дома книги сказок?</a:t>
            </a:r>
          </a:p>
          <a:p>
            <a:r>
              <a:rPr lang="ru-RU" dirty="0" smtClean="0"/>
              <a:t>Какая из них ваша самая любимая?</a:t>
            </a:r>
          </a:p>
          <a:p>
            <a:r>
              <a:rPr lang="ru-RU" dirty="0" smtClean="0"/>
              <a:t>Кого из писателей-сказочников вы знаете?</a:t>
            </a:r>
          </a:p>
          <a:p>
            <a:r>
              <a:rPr lang="ru-RU" dirty="0" smtClean="0"/>
              <a:t>Читают ли вам родители сказки?</a:t>
            </a:r>
          </a:p>
          <a:p>
            <a:r>
              <a:rPr lang="ru-RU" dirty="0" smtClean="0"/>
              <a:t>Стало понятно, что ситуацию срочно нужно менять. С классным руководителем мы разработали план мероприятий по вовлечению моих одноклассников в волшебный мир </a:t>
            </a:r>
            <a:r>
              <a:rPr lang="ru-RU" dirty="0" smtClean="0"/>
              <a:t>сказки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04800" y="1412776"/>
          <a:ext cx="189093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1979712" y="1484784"/>
          <a:ext cx="223224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79512" y="3789040"/>
          <a:ext cx="194421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1979712" y="3789040"/>
          <a:ext cx="2160240" cy="2196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Вывод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 Но это только начало большой работы. Я надеюсь её продолжить,  так как считаю, что  слушая сказки, мы познаём добро и зло, трусость и смелость, проявляем  сочувствие и сострадание,  получаем знания о мире и  учимся жить. Рассказывая и читая сказки, мы  развиваем свой внутренний мир,  творчество, фантазию, воображение. А семейное чтение и совместное творчество делает семью крепче и дружней.</a:t>
            </a:r>
            <a:endParaRPr lang="ru-RU" dirty="0"/>
          </a:p>
        </p:txBody>
      </p:sp>
      <p:pic>
        <p:nvPicPr>
          <p:cNvPr id="1028" name="Picture 4" descr="C:\Users\Юзер\Desktop\IMG_39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2132856"/>
            <a:ext cx="4592761" cy="336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Юзер\Desktop\Соня  проект\новые соня\IMG_1529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3462" b="3462"/>
          <a:stretch>
            <a:fillRect/>
          </a:stretch>
        </p:blipFill>
        <p:spPr bwMode="auto">
          <a:xfrm>
            <a:off x="1792288" y="188641"/>
            <a:ext cx="54864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4293096"/>
            <a:ext cx="5587008" cy="2304256"/>
          </a:xfrm>
        </p:spPr>
        <p:txBody>
          <a:bodyPr/>
          <a:lstStyle/>
          <a:p>
            <a:r>
              <a:rPr lang="ru-RU" sz="2000" dirty="0" smtClean="0"/>
              <a:t>У меня небольшая, но очень дружная семья. Мне очень интересно проводить время с родителями. Когда они рядом со мной, то не упускают возможности  прочитать мне что-то новое, увлекательное или поиграть со мною в сказку. Я решила разобраться</a:t>
            </a:r>
            <a:r>
              <a:rPr lang="ru-RU" sz="2000" dirty="0" smtClean="0">
                <a:solidFill>
                  <a:srgbClr val="7030A0"/>
                </a:solidFill>
              </a:rPr>
              <a:t>, </a:t>
            </a:r>
            <a:r>
              <a:rPr lang="ru-RU" sz="2000" b="1" i="1" dirty="0" smtClean="0">
                <a:solidFill>
                  <a:srgbClr val="7030A0"/>
                </a:solidFill>
              </a:rPr>
              <a:t>какую же роль играет сказка в жизни моей семьи</a:t>
            </a:r>
            <a:r>
              <a:rPr lang="ru-RU" sz="2000" b="1" i="1" dirty="0" smtClean="0"/>
              <a:t>?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299648" cy="5616624"/>
          </a:xfrm>
        </p:spPr>
        <p:txBody>
          <a:bodyPr>
            <a:normAutofit lnSpcReduction="10000"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Гипотеза</a:t>
            </a:r>
            <a:r>
              <a:rPr lang="ru-RU" sz="3200" dirty="0" smtClean="0"/>
              <a:t>: </a:t>
            </a:r>
            <a:r>
              <a:rPr lang="ru-RU" dirty="0" smtClean="0"/>
              <a:t>сказка имеет огромные воспитательные и развивающие возможности, оказывает влияние на отношения между людьми, на их физическое состояние.</a:t>
            </a:r>
          </a:p>
          <a:p>
            <a:r>
              <a:rPr lang="ru-RU" sz="3200" b="1" i="1" dirty="0" smtClean="0">
                <a:solidFill>
                  <a:srgbClr val="7030A0"/>
                </a:solidFill>
              </a:rPr>
              <a:t>Цель моей работы</a:t>
            </a:r>
            <a:r>
              <a:rPr lang="ru-RU" sz="3200" dirty="0" smtClean="0">
                <a:solidFill>
                  <a:srgbClr val="7030A0"/>
                </a:solidFill>
              </a:rPr>
              <a:t>:  </a:t>
            </a:r>
            <a:r>
              <a:rPr lang="ru-RU" dirty="0" smtClean="0"/>
              <a:t>определить роль сказки в жизни моей семьи.</a:t>
            </a:r>
          </a:p>
          <a:p>
            <a:r>
              <a:rPr lang="ru-RU" sz="3200" b="1" i="1" dirty="0" smtClean="0">
                <a:solidFill>
                  <a:srgbClr val="7030A0"/>
                </a:solidFill>
              </a:rPr>
              <a:t>Задачи:</a:t>
            </a:r>
            <a:endParaRPr lang="ru-RU" sz="3200" dirty="0" smtClean="0">
              <a:solidFill>
                <a:srgbClr val="7030A0"/>
              </a:solidFill>
            </a:endParaRPr>
          </a:p>
          <a:p>
            <a:r>
              <a:rPr lang="ru-RU" dirty="0" smtClean="0"/>
              <a:t>-выявить воспитательные и развивающие возможности сказок;</a:t>
            </a:r>
          </a:p>
          <a:p>
            <a:r>
              <a:rPr lang="ru-RU" dirty="0" smtClean="0"/>
              <a:t>-показать влияние сказки на отношение между людьми, физическое состояние человека;</a:t>
            </a:r>
          </a:p>
          <a:p>
            <a:r>
              <a:rPr lang="ru-RU" dirty="0" smtClean="0"/>
              <a:t>- изучить, какую роль играет сказка в жизни моих одноклассников;</a:t>
            </a:r>
          </a:p>
          <a:p>
            <a:r>
              <a:rPr lang="ru-RU" dirty="0" smtClean="0"/>
              <a:t>оформить фотовыставку: «Сказка в моей семье» 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108012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Нужна ли сказка новорождённому?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196752"/>
            <a:ext cx="4563616" cy="5400600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 </a:t>
            </a:r>
            <a:r>
              <a:rPr lang="ru-RU" sz="2400" dirty="0" smtClean="0"/>
              <a:t>С самого рождения ребёнок погружается в увлекательный мир сказки. Я только родилась, а мама уже мне их рассказывала. Вы подумаете, что</a:t>
            </a:r>
            <a:r>
              <a:rPr lang="ru-RU" sz="2400" b="1" dirty="0" smtClean="0"/>
              <a:t> </a:t>
            </a:r>
            <a:r>
              <a:rPr lang="ru-RU" sz="2400" dirty="0" smtClean="0"/>
              <a:t>новорожденный еще ничего не понимает и ему всё это не интересно</a:t>
            </a:r>
            <a:r>
              <a:rPr lang="ru-RU" sz="2400" b="1" dirty="0" smtClean="0"/>
              <a:t>. </a:t>
            </a:r>
            <a:r>
              <a:rPr lang="ru-RU" sz="2400" dirty="0" smtClean="0"/>
              <a:t>Но на самом</a:t>
            </a:r>
            <a:r>
              <a:rPr lang="ru-RU" sz="2400" b="1" dirty="0" smtClean="0"/>
              <a:t> </a:t>
            </a:r>
            <a:r>
              <a:rPr lang="ru-RU" sz="2400" dirty="0" smtClean="0"/>
              <a:t>деле мама все делала правильно.  Психологи  утверждают - чем раньше начать  приучать ребенка к слушанью сказки, тем скорее он </a:t>
            </a:r>
            <a:r>
              <a:rPr lang="ru-RU" sz="2400" b="1" i="1" dirty="0" smtClean="0">
                <a:solidFill>
                  <a:srgbClr val="7030A0"/>
                </a:solidFill>
              </a:rPr>
              <a:t>начинает находить в ней удовольствие</a:t>
            </a:r>
            <a:r>
              <a:rPr lang="ru-RU" sz="2400" dirty="0" smtClean="0">
                <a:solidFill>
                  <a:srgbClr val="7030A0"/>
                </a:solidFill>
              </a:rPr>
              <a:t>, и тем быстрее </a:t>
            </a:r>
            <a:r>
              <a:rPr lang="ru-RU" sz="2400" b="1" i="1" dirty="0" smtClean="0">
                <a:solidFill>
                  <a:srgbClr val="7030A0"/>
                </a:solidFill>
              </a:rPr>
              <a:t>развивается его речь и мышление</a:t>
            </a:r>
            <a:r>
              <a:rPr lang="ru-RU" sz="2400" dirty="0" smtClean="0">
                <a:solidFill>
                  <a:srgbClr val="7030A0"/>
                </a:solidFill>
              </a:rPr>
              <a:t>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http://cs540100.vk.me/c540103/v540103256/427ee/0GQ4IN2nGRo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16832"/>
            <a:ext cx="3907160" cy="340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124744"/>
            <a:ext cx="4635624" cy="5400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Делая массаж, зарядку, во время  вечернего купания мама читала мне сказку «Мойдодыр», а я </a:t>
            </a:r>
            <a:r>
              <a:rPr lang="ru-RU" b="1" i="1" dirty="0" smtClean="0">
                <a:solidFill>
                  <a:srgbClr val="7030A0"/>
                </a:solidFill>
              </a:rPr>
              <a:t>училась прислушиваться.  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/>
              <a:t>Ребенок, которому регулярно читают, так же быстро начинает понимать, что книга – не просто предмет, который можно рвать и кусать. По утверждению родителей я никогда этого не делала, а наоборот очень рано научилась </a:t>
            </a:r>
            <a:r>
              <a:rPr lang="ru-RU" b="1" i="1" dirty="0" smtClean="0">
                <a:solidFill>
                  <a:srgbClr val="7030A0"/>
                </a:solidFill>
              </a:rPr>
              <a:t>листать странички, рассматривать иллюстрации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smtClean="0"/>
              <a:t>протягивать маме любимую книжку, когда хотелось  послушать ее голос.</a:t>
            </a:r>
          </a:p>
          <a:p>
            <a:endParaRPr lang="ru-RU" dirty="0"/>
          </a:p>
        </p:txBody>
      </p:sp>
      <p:pic>
        <p:nvPicPr>
          <p:cNvPr id="5" name="Содержимое 4" descr="C:\Users\Юзер\Desktop\Соня  проект\соня фото\Безимени-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88843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908720"/>
            <a:ext cx="4563616" cy="541588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Вот таким образом малыш </a:t>
            </a:r>
            <a:r>
              <a:rPr lang="ru-RU" b="1" i="1" dirty="0" smtClean="0">
                <a:solidFill>
                  <a:srgbClr val="7030A0"/>
                </a:solidFill>
              </a:rPr>
              <a:t>пополняет свой пока еще небольшой словарный запас,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>получает такое драгоценное для него мамино тепло и внимание. А самое главное, где-то глубоко </a:t>
            </a:r>
            <a:r>
              <a:rPr lang="ru-RU" dirty="0" smtClean="0">
                <a:solidFill>
                  <a:srgbClr val="7030A0"/>
                </a:solidFill>
              </a:rPr>
              <a:t>внутри </a:t>
            </a:r>
            <a:r>
              <a:rPr lang="ru-RU" b="1" i="1" dirty="0" smtClean="0">
                <a:solidFill>
                  <a:srgbClr val="7030A0"/>
                </a:solidFill>
              </a:rPr>
              <a:t>зреет его художественный вкус, формируется правильная и красивая речь.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/>
              <a:t>А для мамы привычка малыша к слушанью сказки – отличный </a:t>
            </a:r>
            <a:r>
              <a:rPr lang="ru-RU" b="1" i="1" dirty="0" smtClean="0">
                <a:solidFill>
                  <a:srgbClr val="7030A0"/>
                </a:solidFill>
              </a:rPr>
              <a:t>способ успокоить его и настроить на сон</a:t>
            </a:r>
            <a:r>
              <a:rPr lang="ru-RU" dirty="0" smtClean="0"/>
              <a:t>. Грудничку любимая </a:t>
            </a:r>
            <a:r>
              <a:rPr lang="ru-RU" b="1" i="1" dirty="0" smtClean="0">
                <a:solidFill>
                  <a:srgbClr val="7030A0"/>
                </a:solidFill>
              </a:rPr>
              <a:t>сказка может помочь справиться даже с режущимися зубами и коликами в животе</a:t>
            </a:r>
            <a:r>
              <a:rPr lang="ru-RU" dirty="0" smtClean="0"/>
              <a:t>, и родителям не придется подолгу ходить, качая его на руках. </a:t>
            </a:r>
          </a:p>
          <a:p>
            <a:endParaRPr lang="ru-RU" dirty="0"/>
          </a:p>
        </p:txBody>
      </p:sp>
      <p:pic>
        <p:nvPicPr>
          <p:cNvPr id="5" name="Содержимое 4" descr="C:\Users\Юзер\Desktop\Соня  проект\соня фото\Безимени-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888432" cy="367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7030A0"/>
                </a:solidFill>
              </a:rPr>
              <a:t>Сказка на ночь - добрая традиция нашей семьи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1484784"/>
            <a:ext cx="4851648" cy="4839816"/>
          </a:xfrm>
        </p:spPr>
        <p:txBody>
          <a:bodyPr>
            <a:noAutofit/>
          </a:bodyPr>
          <a:lstStyle/>
          <a:p>
            <a:r>
              <a:rPr lang="ru-RU" sz="2200" dirty="0" smtClean="0"/>
              <a:t>Сказка на ночь стала доброй традицией нашей семьи. По утверждению психологов - это самое доброе пожелание спокойной ночи своему малышу. Вот только рассказывать перед сном деткам можно не каждую сказку. Она должна быть спокойной, ласковой и не должна быть насыщена действиями, из-за которых бы ребенку пришлось сильно переживать и волноваться</a:t>
            </a:r>
            <a:endParaRPr lang="ru-RU" sz="2200" dirty="0"/>
          </a:p>
        </p:txBody>
      </p:sp>
      <p:pic>
        <p:nvPicPr>
          <p:cNvPr id="5" name="Содержимое 4" descr="C:\Users\Юзер\Desktop\IMG_147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381642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Сказки на ночь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http://bel-ros.ru/next/image/560ef62f0bf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194421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expertcen.ru/netcat_files/Offer/2014/06/3/0aefc3b6f3574b3906ac1f70798077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844824"/>
            <a:ext cx="197281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booksiti.net.ru/books/59153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844824"/>
            <a:ext cx="22322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39552" y="5059594"/>
            <a:ext cx="79928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Это может быть сказка «Серебряное копытце», «Принцесса на горошине» или «Бременские музыканты».  Во время чтения мама должна поглаживать своего кроху по голове, как котенка, читать тихо и ровно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84124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Проведём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эксперимент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552" y="3789040"/>
            <a:ext cx="8452048" cy="30689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Я глубоко убеждена, что сказка на ночь нужна не только мне, но и моим родителям. У моего папы очень трудная работа. Часто после тяжёлого дня он приходит домой уставший и напряжённый. Если мама в это время читает мне сказку на ночь, он пристраивается рядом и  с удовольствием слушает её. Спокойная семейная обстановка и сказка творят чудеса. У папы улучшается самочувствие, нормализуется сердцебиение, улучшается настроение.</a:t>
            </a:r>
          </a:p>
          <a:p>
            <a:pPr algn="ctr"/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Так выглядит папа до и после сказки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5" name="Содержимое 4" descr="C:\Users\Юзер\Desktop\Соня  проект\соня фото\IMG_148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2403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Юзер\Desktop\Соня  проект\соня фото\IMG_14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40768"/>
            <a:ext cx="3384376" cy="23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254</TotalTime>
  <Words>1286</Words>
  <Application>Microsoft Office PowerPoint</Application>
  <PresentationFormat>Экран (4:3)</PresentationFormat>
  <Paragraphs>61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Нужна ли сказка новорождённому? </vt:lpstr>
      <vt:lpstr>Слайд 5</vt:lpstr>
      <vt:lpstr>Слайд 6</vt:lpstr>
      <vt:lpstr>Сказка на ночь - добрая традиция нашей семьи </vt:lpstr>
      <vt:lpstr>Сказки на ночь</vt:lpstr>
      <vt:lpstr>Проведём эксперимент </vt:lpstr>
      <vt:lpstr>Моя библиотека сказок </vt:lpstr>
      <vt:lpstr>Уход за библиотекой</vt:lpstr>
      <vt:lpstr>Собственная видеотека </vt:lpstr>
      <vt:lpstr>Наше семейное издательство </vt:lpstr>
      <vt:lpstr>Домашний театр </vt:lpstr>
      <vt:lpstr>Путешествуем вместе со сказкой </vt:lpstr>
      <vt:lpstr>Поделюсь интересным с друзьями  </vt:lpstr>
      <vt:lpstr>анкетирование</vt:lpstr>
      <vt:lpstr>Вывод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Юзер</dc:creator>
  <cp:lastModifiedBy>Юзер</cp:lastModifiedBy>
  <cp:revision>42</cp:revision>
  <dcterms:created xsi:type="dcterms:W3CDTF">2015-12-06T10:26:18Z</dcterms:created>
  <dcterms:modified xsi:type="dcterms:W3CDTF">2015-12-06T15:06:03Z</dcterms:modified>
</cp:coreProperties>
</file>