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3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7EE4-3A3C-417D-8659-ABFBBDB66E49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E999-1730-44A1-B2B5-7A6C4CEBF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83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7EE4-3A3C-417D-8659-ABFBBDB66E49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E999-1730-44A1-B2B5-7A6C4CEBF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65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7EE4-3A3C-417D-8659-ABFBBDB66E49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E999-1730-44A1-B2B5-7A6C4CEBF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2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7EE4-3A3C-417D-8659-ABFBBDB66E49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E999-1730-44A1-B2B5-7A6C4CEBF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93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7EE4-3A3C-417D-8659-ABFBBDB66E49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E999-1730-44A1-B2B5-7A6C4CEBF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16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7EE4-3A3C-417D-8659-ABFBBDB66E49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E999-1730-44A1-B2B5-7A6C4CEBF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79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7EE4-3A3C-417D-8659-ABFBBDB66E49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E999-1730-44A1-B2B5-7A6C4CEBF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81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7EE4-3A3C-417D-8659-ABFBBDB66E49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E999-1730-44A1-B2B5-7A6C4CEBF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70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7EE4-3A3C-417D-8659-ABFBBDB66E49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E999-1730-44A1-B2B5-7A6C4CEBF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21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7EE4-3A3C-417D-8659-ABFBBDB66E49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E999-1730-44A1-B2B5-7A6C4CEBF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59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7EE4-3A3C-417D-8659-ABFBBDB66E49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E999-1730-44A1-B2B5-7A6C4CEBF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65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17EE4-3A3C-417D-8659-ABFBBDB66E49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1E999-1730-44A1-B2B5-7A6C4CEBF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44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72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599" cy="6492875"/>
          </a:xfrm>
        </p:spPr>
      </p:pic>
    </p:spTree>
    <p:extLst>
      <p:ext uri="{BB962C8B-B14F-4D97-AF65-F5344CB8AC3E}">
        <p14:creationId xmlns:p14="http://schemas.microsoft.com/office/powerpoint/2010/main" val="242756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92" y="365125"/>
            <a:ext cx="10637108" cy="6492875"/>
          </a:xfrm>
        </p:spPr>
      </p:pic>
    </p:spTree>
    <p:extLst>
      <p:ext uri="{BB962C8B-B14F-4D97-AF65-F5344CB8AC3E}">
        <p14:creationId xmlns:p14="http://schemas.microsoft.com/office/powerpoint/2010/main" val="429276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6492875"/>
          </a:xfrm>
        </p:spPr>
      </p:pic>
    </p:spTree>
    <p:extLst>
      <p:ext uri="{BB962C8B-B14F-4D97-AF65-F5344CB8AC3E}">
        <p14:creationId xmlns:p14="http://schemas.microsoft.com/office/powerpoint/2010/main" val="127350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6492875"/>
          </a:xfrm>
        </p:spPr>
      </p:pic>
    </p:spTree>
    <p:extLst>
      <p:ext uri="{BB962C8B-B14F-4D97-AF65-F5344CB8AC3E}">
        <p14:creationId xmlns:p14="http://schemas.microsoft.com/office/powerpoint/2010/main" val="11101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6492875"/>
          </a:xfrm>
        </p:spPr>
      </p:pic>
    </p:spTree>
    <p:extLst>
      <p:ext uri="{BB962C8B-B14F-4D97-AF65-F5344CB8AC3E}">
        <p14:creationId xmlns:p14="http://schemas.microsoft.com/office/powerpoint/2010/main" val="20555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Широкоэкранный</PresentationFormat>
  <Paragraphs>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домашний</dc:creator>
  <cp:lastModifiedBy>домашний</cp:lastModifiedBy>
  <cp:revision>1</cp:revision>
  <dcterms:created xsi:type="dcterms:W3CDTF">2015-12-10T21:07:14Z</dcterms:created>
  <dcterms:modified xsi:type="dcterms:W3CDTF">2015-12-10T21:10:49Z</dcterms:modified>
</cp:coreProperties>
</file>