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14" d="100"/>
          <a:sy n="114" d="100"/>
        </p:scale>
        <p:origin x="-1506" y="-10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9" name="Подзаголовок 8"/>
          <p:cNvSpPr>
            <a:spLocks noGrp="1"/>
          </p:cNvSpPr>
          <p:nvPr>
            <p:ph type="subTitle" idx="1"/>
          </p:nvPr>
        </p:nvSpPr>
        <p:spPr>
          <a:xfrm>
            <a:off x="457200" y="3699804"/>
            <a:ext cx="8305800" cy="1143000"/>
          </a:xfrm>
        </p:spPr>
        <p:txBody>
          <a:bodyPr>
            <a:noAutofit/>
          </a:bodyPr>
          <a:lstStyle>
            <a:lvl1pPr marL="0" indent="0" algn="ctr">
              <a:buNone/>
              <a:defRPr sz="2200" spc="10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ru-RU" smtClean="0"/>
              <a:t>Образец подзаголовка</a:t>
            </a:r>
            <a:endParaRPr kumimoji="0" lang="en-US"/>
          </a:p>
        </p:txBody>
      </p:sp>
      <p:sp>
        <p:nvSpPr>
          <p:cNvPr id="28" name="Заголовок 27"/>
          <p:cNvSpPr>
            <a:spLocks noGrp="1"/>
          </p:cNvSpPr>
          <p:nvPr>
            <p:ph type="ctrTitle"/>
          </p:nvPr>
        </p:nvSpPr>
        <p:spPr>
          <a:xfrm>
            <a:off x="457200" y="1433732"/>
            <a:ext cx="8305800" cy="1981200"/>
          </a:xfrm>
          <a:ln w="6350" cap="rnd">
            <a:noFill/>
          </a:ln>
        </p:spPr>
        <p:txBody>
          <a:bodyPr anchor="b" anchorCtr="0">
            <a:noAutofit/>
          </a:bodyPr>
          <a:lstStyle>
            <a:lvl1pPr algn="ctr">
              <a:defRPr lang="en-US" sz="4800" b="0" dirty="0">
                <a:ln w="3200">
                  <a:solidFill>
                    <a:schemeClr val="bg2">
                      <a:shade val="75000"/>
                      <a:alpha val="25000"/>
                    </a:schemeClr>
                  </a:solidFill>
                  <a:prstDash val="solid"/>
                  <a:round/>
                </a:ln>
                <a:solidFill>
                  <a:srgbClr val="F9F9F9"/>
                </a:solidFill>
                <a:effectLst>
                  <a:innerShdw blurRad="50800" dist="25400" dir="13500000">
                    <a:srgbClr val="000000">
                      <a:alpha val="70000"/>
                    </a:srgbClr>
                  </a:innerShdw>
                </a:effectLst>
              </a:defRPr>
            </a:lvl1pPr>
          </a:lstStyle>
          <a:p>
            <a:r>
              <a:rPr kumimoji="0" lang="ru-RU" smtClean="0"/>
              <a:t>Образец заголовка</a:t>
            </a:r>
            <a:endParaRPr kumimoji="0" lang="en-US"/>
          </a:p>
        </p:txBody>
      </p:sp>
      <p:cxnSp>
        <p:nvCxnSpPr>
          <p:cNvPr id="8" name="Прямая соединительная линия 7"/>
          <p:cNvCxnSpPr/>
          <p:nvPr/>
        </p:nvCxnSpPr>
        <p:spPr>
          <a:xfrm>
            <a:off x="1463626"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3" name="Прямая соединительная линия 12"/>
          <p:cNvCxnSpPr/>
          <p:nvPr/>
        </p:nvCxnSpPr>
        <p:spPr>
          <a:xfrm>
            <a:off x="4708574"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
        <p:nvSpPr>
          <p:cNvPr id="14" name="Овал 13"/>
          <p:cNvSpPr/>
          <p:nvPr/>
        </p:nvSpPr>
        <p:spPr>
          <a:xfrm>
            <a:off x="4540348" y="3526302"/>
            <a:ext cx="45720" cy="45720"/>
          </a:xfrm>
          <a:prstGeom prst="ellipse">
            <a:avLst/>
          </a:prstGeom>
          <a:effectLst>
            <a:outerShdw blurRad="31750" dir="2700000" algn="tl" rotWithShape="0">
              <a:srgbClr val="000000">
                <a:alpha val="55000"/>
              </a:srgbClr>
            </a:outerShdw>
          </a:effectLst>
        </p:spPr>
        <p:style>
          <a:lnRef idx="2">
            <a:schemeClr val="accent2"/>
          </a:lnRef>
          <a:fillRef idx="1">
            <a:schemeClr val="accent2"/>
          </a:fillRef>
          <a:effectRef idx="0">
            <a:schemeClr val="accent2"/>
          </a:effectRef>
          <a:fontRef idx="minor">
            <a:schemeClr val="lt1"/>
          </a:fontRef>
        </p:style>
        <p:txBody>
          <a:bodyPr rtlCol="0" anchor="ctr"/>
          <a:lstStyle/>
          <a:p>
            <a:pPr algn="ctr" eaLnBrk="1" latinLnBrk="0" hangingPunct="1"/>
            <a:endParaRPr kumimoji="0" lang="en-US"/>
          </a:p>
        </p:txBody>
      </p:sp>
      <p:sp>
        <p:nvSpPr>
          <p:cNvPr id="15" name="Дата 14"/>
          <p:cNvSpPr>
            <a:spLocks noGrp="1"/>
          </p:cNvSpPr>
          <p:nvPr>
            <p:ph type="dt" sz="half" idx="10"/>
          </p:nvPr>
        </p:nvSpPr>
        <p:spPr/>
        <p:txBody>
          <a:bodyPr/>
          <a:lstStyle/>
          <a:p>
            <a:fld id="{B4C71EC6-210F-42DE-9C53-41977AD35B3D}" type="datetimeFigureOut">
              <a:rPr lang="ru-RU" smtClean="0"/>
              <a:t>08.12.2015</a:t>
            </a:fld>
            <a:endParaRPr lang="ru-RU"/>
          </a:p>
        </p:txBody>
      </p:sp>
      <p:sp>
        <p:nvSpPr>
          <p:cNvPr id="16" name="Номер слайда 15"/>
          <p:cNvSpPr>
            <a:spLocks noGrp="1"/>
          </p:cNvSpPr>
          <p:nvPr>
            <p:ph type="sldNum" sz="quarter" idx="11"/>
          </p:nvPr>
        </p:nvSpPr>
        <p:spPr/>
        <p:txBody>
          <a:bodyPr/>
          <a:lstStyle/>
          <a:p>
            <a:fld id="{B19B0651-EE4F-4900-A07F-96A6BFA9D0F0}" type="slidenum">
              <a:rPr lang="ru-RU" smtClean="0"/>
              <a:t>‹#›</a:t>
            </a:fld>
            <a:endParaRPr lang="ru-RU"/>
          </a:p>
        </p:txBody>
      </p:sp>
      <p:sp>
        <p:nvSpPr>
          <p:cNvPr id="17" name="Нижний колонтитул 16"/>
          <p:cNvSpPr>
            <a:spLocks noGrp="1"/>
          </p:cNvSpPr>
          <p:nvPr>
            <p:ph type="ftr" sz="quarter" idx="12"/>
          </p:nvPr>
        </p:nvSpPr>
        <p:spPr/>
        <p:txBody>
          <a:bodyPr/>
          <a:lstStyle/>
          <a:p>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B4C71EC6-210F-42DE-9C53-41977AD35B3D}" type="datetimeFigureOut">
              <a:rPr lang="ru-RU" smtClean="0"/>
              <a:t>08.12.2015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B4C71EC6-210F-42DE-9C53-41977AD35B3D}" type="datetimeFigureOut">
              <a:rPr lang="ru-RU" smtClean="0"/>
              <a:t>08.12.2015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9" name="Объект 8"/>
          <p:cNvSpPr>
            <a:spLocks noGrp="1"/>
          </p:cNvSpPr>
          <p:nvPr>
            <p:ph idx="1"/>
          </p:nvPr>
        </p:nvSpPr>
        <p:spPr>
          <a:xfrm>
            <a:off x="457200" y="1524000"/>
            <a:ext cx="8229600" cy="45720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4" name="Дата 13"/>
          <p:cNvSpPr>
            <a:spLocks noGrp="1"/>
          </p:cNvSpPr>
          <p:nvPr>
            <p:ph type="dt" sz="half" idx="14"/>
          </p:nvPr>
        </p:nvSpPr>
        <p:spPr/>
        <p:txBody>
          <a:bodyPr/>
          <a:lstStyle/>
          <a:p>
            <a:fld id="{B4C71EC6-210F-42DE-9C53-41977AD35B3D}" type="datetimeFigureOut">
              <a:rPr lang="ru-RU" smtClean="0"/>
              <a:t>08.12.2015</a:t>
            </a:fld>
            <a:endParaRPr lang="ru-RU"/>
          </a:p>
        </p:txBody>
      </p:sp>
      <p:sp>
        <p:nvSpPr>
          <p:cNvPr id="15" name="Номер слайда 14"/>
          <p:cNvSpPr>
            <a:spLocks noGrp="1"/>
          </p:cNvSpPr>
          <p:nvPr>
            <p:ph type="sldNum" sz="quarter" idx="15"/>
          </p:nvPr>
        </p:nvSpPr>
        <p:spPr/>
        <p:txBody>
          <a:bodyPr/>
          <a:lstStyle>
            <a:lvl1pPr algn="ctr">
              <a:defRPr/>
            </a:lvl1pPr>
          </a:lstStyle>
          <a:p>
            <a:fld id="{B19B0651-EE4F-4900-A07F-96A6BFA9D0F0}" type="slidenum">
              <a:rPr lang="ru-RU" smtClean="0"/>
              <a:t>‹#›</a:t>
            </a:fld>
            <a:endParaRPr lang="ru-RU"/>
          </a:p>
        </p:txBody>
      </p:sp>
      <p:sp>
        <p:nvSpPr>
          <p:cNvPr id="16" name="Нижний колонтитул 15"/>
          <p:cNvSpPr>
            <a:spLocks noGrp="1"/>
          </p:cNvSpPr>
          <p:nvPr>
            <p:ph type="ftr" sz="quarter" idx="16"/>
          </p:nvPr>
        </p:nvSpPr>
        <p:spPr/>
        <p:txBody>
          <a:bodyPr/>
          <a:lstStyle/>
          <a:p>
            <a:endParaRPr lang="ru-RU"/>
          </a:p>
        </p:txBody>
      </p:sp>
      <p:sp>
        <p:nvSpPr>
          <p:cNvPr id="17" name="Заголовок 16"/>
          <p:cNvSpPr>
            <a:spLocks noGrp="1"/>
          </p:cNvSpPr>
          <p:nvPr>
            <p:ph type="title"/>
          </p:nvPr>
        </p:nvSpPr>
        <p:spPr/>
        <p:txBody>
          <a:bodyPr rtlCol="0" anchor="b" anchorCtr="0"/>
          <a:lstStyle/>
          <a:p>
            <a:r>
              <a:rPr kumimoji="0" lang="ru-RU" smtClean="0"/>
              <a:t>Образец заголовка</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4" name="Дата 3"/>
          <p:cNvSpPr>
            <a:spLocks noGrp="1"/>
          </p:cNvSpPr>
          <p:nvPr>
            <p:ph type="dt" sz="half" idx="10"/>
          </p:nvPr>
        </p:nvSpPr>
        <p:spPr/>
        <p:txBody>
          <a:bodyPr/>
          <a:lstStyle/>
          <a:p>
            <a:fld id="{B4C71EC6-210F-42DE-9C53-41977AD35B3D}" type="datetimeFigureOut">
              <a:rPr lang="ru-RU" smtClean="0"/>
              <a:t>08.12.2015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
        <p:nvSpPr>
          <p:cNvPr id="2" name="Заголовок 1"/>
          <p:cNvSpPr>
            <a:spLocks noGrp="1"/>
          </p:cNvSpPr>
          <p:nvPr>
            <p:ph type="title"/>
          </p:nvPr>
        </p:nvSpPr>
        <p:spPr>
          <a:xfrm>
            <a:off x="685800" y="3505200"/>
            <a:ext cx="7924800" cy="1371600"/>
          </a:xfrm>
        </p:spPr>
        <p:txBody>
          <a:bodyPr>
            <a:noAutofit/>
          </a:bodyPr>
          <a:lstStyle>
            <a:lvl1pPr algn="l" rtl="0">
              <a:spcBef>
                <a:spcPct val="0"/>
              </a:spcBef>
              <a:buNone/>
              <a:defRPr lang="en-US" sz="4800" b="0" dirty="0">
                <a:ln w="3200">
                  <a:solidFill>
                    <a:schemeClr val="bg2">
                      <a:shade val="25000"/>
                      <a:alpha val="25000"/>
                    </a:schemeClr>
                  </a:solidFill>
                  <a:prstDash val="solid"/>
                  <a:round/>
                </a:ln>
                <a:solidFill>
                  <a:srgbClr val="F9F9F9"/>
                </a:solidFill>
                <a:effectLst>
                  <a:innerShdw blurRad="38100" dist="25400" dir="13500000">
                    <a:prstClr val="black">
                      <a:alpha val="70000"/>
                    </a:prstClr>
                  </a:innerShdw>
                </a:effectLst>
              </a:defRPr>
            </a:lvl1pPr>
          </a:lstStyle>
          <a:p>
            <a:r>
              <a:rPr kumimoji="0" lang="ru-RU" smtClean="0"/>
              <a:t>Образец заголовка</a:t>
            </a:r>
            <a:endParaRPr kumimoji="0" lang="en-US"/>
          </a:p>
        </p:txBody>
      </p:sp>
      <p:sp>
        <p:nvSpPr>
          <p:cNvPr id="3" name="Текст 2"/>
          <p:cNvSpPr>
            <a:spLocks noGrp="1"/>
          </p:cNvSpPr>
          <p:nvPr>
            <p:ph type="body" idx="1"/>
          </p:nvPr>
        </p:nvSpPr>
        <p:spPr>
          <a:xfrm>
            <a:off x="685800" y="4958864"/>
            <a:ext cx="7924800" cy="984736"/>
          </a:xfrm>
        </p:spPr>
        <p:txBody>
          <a:bodyPr anchor="t"/>
          <a:lstStyle>
            <a:lvl1pPr marL="0" indent="0">
              <a:buNone/>
              <a:defRPr sz="2000" spc="10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ru-RU" smtClean="0"/>
              <a:t>Образец текста</a:t>
            </a:r>
          </a:p>
        </p:txBody>
      </p:sp>
      <p:cxnSp>
        <p:nvCxnSpPr>
          <p:cNvPr id="7" name="Прямая соединительная линия 6"/>
          <p:cNvCxnSpPr/>
          <p:nvPr/>
        </p:nvCxnSpPr>
        <p:spPr>
          <a:xfrm>
            <a:off x="685800" y="4916992"/>
            <a:ext cx="7924800" cy="4301"/>
          </a:xfrm>
          <a:prstGeom prst="line">
            <a:avLst/>
          </a:prstGeom>
          <a:noFill/>
          <a:ln w="9525" cap="flat" cmpd="sng" algn="ctr">
            <a:solidFill>
              <a:srgbClr val="E9E9E8"/>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5" name="Дата 4"/>
          <p:cNvSpPr>
            <a:spLocks noGrp="1"/>
          </p:cNvSpPr>
          <p:nvPr>
            <p:ph type="dt" sz="half" idx="10"/>
          </p:nvPr>
        </p:nvSpPr>
        <p:spPr/>
        <p:txBody>
          <a:bodyPr/>
          <a:lstStyle/>
          <a:p>
            <a:fld id="{B4C71EC6-210F-42DE-9C53-41977AD35B3D}" type="datetimeFigureOut">
              <a:rPr lang="ru-RU" smtClean="0"/>
              <a:t>08.12.2015</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t>‹#›</a:t>
            </a:fld>
            <a:endParaRPr lang="ru-RU"/>
          </a:p>
        </p:txBody>
      </p:sp>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11" name="Объект 10"/>
          <p:cNvSpPr>
            <a:spLocks noGrp="1"/>
          </p:cNvSpPr>
          <p:nvPr>
            <p:ph sz="half" idx="1"/>
          </p:nvPr>
        </p:nvSpPr>
        <p:spPr>
          <a:xfrm>
            <a:off x="457200" y="1524000"/>
            <a:ext cx="4059936" cy="45720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3" name="Объект 12"/>
          <p:cNvSpPr>
            <a:spLocks noGrp="1"/>
          </p:cNvSpPr>
          <p:nvPr>
            <p:ph sz="half" idx="2"/>
          </p:nvPr>
        </p:nvSpPr>
        <p:spPr>
          <a:xfrm>
            <a:off x="4648200" y="1524000"/>
            <a:ext cx="4059936" cy="45720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9" name="Номер слайда 8"/>
          <p:cNvSpPr>
            <a:spLocks noGrp="1"/>
          </p:cNvSpPr>
          <p:nvPr>
            <p:ph type="sldNum" sz="quarter" idx="12"/>
          </p:nvPr>
        </p:nvSpPr>
        <p:spPr/>
        <p:txBody>
          <a:bodyPr/>
          <a:lstStyle/>
          <a:p>
            <a:fld id="{B19B0651-EE4F-4900-A07F-96A6BFA9D0F0}" type="slidenum">
              <a:rPr lang="ru-RU" smtClean="0"/>
              <a:t>‹#›</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7" name="Дата 6"/>
          <p:cNvSpPr>
            <a:spLocks noGrp="1"/>
          </p:cNvSpPr>
          <p:nvPr>
            <p:ph type="dt" sz="half" idx="10"/>
          </p:nvPr>
        </p:nvSpPr>
        <p:spPr/>
        <p:txBody>
          <a:bodyPr/>
          <a:lstStyle/>
          <a:p>
            <a:fld id="{B4C71EC6-210F-42DE-9C53-41977AD35B3D}" type="datetimeFigureOut">
              <a:rPr lang="ru-RU" smtClean="0"/>
              <a:t>08.12.2015</a:t>
            </a:fld>
            <a:endParaRPr lang="ru-RU"/>
          </a:p>
        </p:txBody>
      </p:sp>
      <p:sp>
        <p:nvSpPr>
          <p:cNvPr id="3" name="Текст 2"/>
          <p:cNvSpPr>
            <a:spLocks noGrp="1"/>
          </p:cNvSpPr>
          <p:nvPr>
            <p:ph type="body" idx="1"/>
          </p:nvPr>
        </p:nvSpPr>
        <p:spPr>
          <a:xfrm>
            <a:off x="457200" y="1399593"/>
            <a:ext cx="4040188" cy="762000"/>
          </a:xfrm>
          <a:noFill/>
          <a:ln w="25400" cap="rnd" cmpd="sng" algn="ctr">
            <a:noFill/>
            <a:prstDash val="solid"/>
          </a:ln>
          <a:effectLst>
            <a:softEdge rad="63500"/>
          </a:effectLst>
          <a:sp3d prstMaterial="fla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32" name="Объект 31"/>
          <p:cNvSpPr>
            <a:spLocks noGrp="1"/>
          </p:cNvSpPr>
          <p:nvPr>
            <p:ph sz="half" idx="2"/>
          </p:nvPr>
        </p:nvSpPr>
        <p:spPr>
          <a:xfrm>
            <a:off x="457200" y="2201896"/>
            <a:ext cx="4038600" cy="3913632"/>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34" name="Объект 33"/>
          <p:cNvSpPr>
            <a:spLocks noGrp="1"/>
          </p:cNvSpPr>
          <p:nvPr>
            <p:ph sz="quarter" idx="4"/>
          </p:nvPr>
        </p:nvSpPr>
        <p:spPr>
          <a:xfrm>
            <a:off x="4649788" y="2201896"/>
            <a:ext cx="4038600" cy="3913632"/>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2" name="Заголовок 1"/>
          <p:cNvSpPr>
            <a:spLocks noGrp="1"/>
          </p:cNvSpPr>
          <p:nvPr>
            <p:ph type="title"/>
          </p:nvPr>
        </p:nvSpPr>
        <p:spPr>
          <a:xfrm>
            <a:off x="457200" y="155448"/>
            <a:ext cx="8229600" cy="1143000"/>
          </a:xfrm>
        </p:spPr>
        <p:txBody>
          <a:bodyPr anchor="b" anchorCtr="0"/>
          <a:lstStyle>
            <a:lvl1pPr>
              <a:defRPr/>
            </a:lvl1pPr>
          </a:lstStyle>
          <a:p>
            <a:r>
              <a:rPr kumimoji="0" lang="ru-RU" smtClean="0"/>
              <a:t>Образец заголовка</a:t>
            </a:r>
            <a:endParaRPr kumimoji="0" lang="en-US"/>
          </a:p>
        </p:txBody>
      </p:sp>
      <p:sp>
        <p:nvSpPr>
          <p:cNvPr id="12" name="Текст 11"/>
          <p:cNvSpPr>
            <a:spLocks noGrp="1"/>
          </p:cNvSpPr>
          <p:nvPr>
            <p:ph type="body" idx="3"/>
          </p:nvPr>
        </p:nvSpPr>
        <p:spPr>
          <a:xfrm>
            <a:off x="4648200" y="1399593"/>
            <a:ext cx="4040188" cy="762000"/>
          </a:xfrm>
          <a:noFill/>
          <a:ln w="25400" cap="rnd" cmpd="sng" algn="ctr">
            <a:noFill/>
            <a:prstDash val="solid"/>
          </a:ln>
          <a:effectLst>
            <a:softEdge rad="63500"/>
          </a:effectLs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baseline="0">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cxnSp>
        <p:nvCxnSpPr>
          <p:cNvPr id="10" name="Прямая соединительная линия 9"/>
          <p:cNvCxnSpPr/>
          <p:nvPr/>
        </p:nvCxnSpPr>
        <p:spPr>
          <a:xfrm>
            <a:off x="562945"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7" name="Прямая соединительная линия 16"/>
          <p:cNvCxnSpPr/>
          <p:nvPr/>
        </p:nvCxnSpPr>
        <p:spPr>
          <a:xfrm>
            <a:off x="4754880"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3" name="Дата 2"/>
          <p:cNvSpPr>
            <a:spLocks noGrp="1"/>
          </p:cNvSpPr>
          <p:nvPr>
            <p:ph type="dt" sz="half" idx="10"/>
          </p:nvPr>
        </p:nvSpPr>
        <p:spPr/>
        <p:txBody>
          <a:bodyPr/>
          <a:lstStyle/>
          <a:p>
            <a:fld id="{B4C71EC6-210F-42DE-9C53-41977AD35B3D}" type="datetimeFigureOut">
              <a:rPr lang="ru-RU" smtClean="0"/>
              <a:t>08.12.2015</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B19B0651-EE4F-4900-A07F-96A6BFA9D0F0}" type="slidenum">
              <a:rPr lang="ru-RU" smtClean="0"/>
              <a:t>‹#›</a:t>
            </a:fld>
            <a:endParaRPr lang="ru-RU"/>
          </a:p>
        </p:txBody>
      </p:sp>
      <p:sp>
        <p:nvSpPr>
          <p:cNvPr id="2" name="Заголовок 1"/>
          <p:cNvSpPr>
            <a:spLocks noGrp="1"/>
          </p:cNvSpPr>
          <p:nvPr>
            <p:ph type="title"/>
          </p:nvPr>
        </p:nvSpPr>
        <p:spPr/>
        <p:txBody>
          <a:bodyPr/>
          <a:lstStyle/>
          <a:p>
            <a:r>
              <a:rPr kumimoji="0" lang="ru-RU" smtClean="0"/>
              <a:t>Образец заголовка</a:t>
            </a:r>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B4C71EC6-210F-42DE-9C53-41977AD35B3D}" type="datetimeFigureOut">
              <a:rPr lang="ru-RU" smtClean="0"/>
              <a:t>08.12.2015</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sp>
        <p:nvSpPr>
          <p:cNvPr id="29" name="Объект 28"/>
          <p:cNvSpPr>
            <a:spLocks noGrp="1"/>
          </p:cNvSpPr>
          <p:nvPr>
            <p:ph sz="quarter" idx="1"/>
          </p:nvPr>
        </p:nvSpPr>
        <p:spPr>
          <a:xfrm>
            <a:off x="457200" y="457200"/>
            <a:ext cx="6248400" cy="57150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3" name="Текст 2"/>
          <p:cNvSpPr>
            <a:spLocks noGrp="1"/>
          </p:cNvSpPr>
          <p:nvPr>
            <p:ph type="body" idx="2"/>
          </p:nvPr>
        </p:nvSpPr>
        <p:spPr>
          <a:xfrm>
            <a:off x="6781800" y="1600200"/>
            <a:ext cx="1984248" cy="3733800"/>
          </a:xfrm>
        </p:spPr>
        <p:txBody>
          <a:bodyPr tIns="45720" bIns="45720" anchor="t" anchorCtr="0"/>
          <a:lstStyle>
            <a:lvl1pPr marL="0" indent="0">
              <a:lnSpc>
                <a:spcPct val="1250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ru-RU" smtClean="0"/>
              <a:t>Образец текста</a:t>
            </a:r>
          </a:p>
        </p:txBody>
      </p:sp>
      <p:sp>
        <p:nvSpPr>
          <p:cNvPr id="31" name="Заголовок 30"/>
          <p:cNvSpPr>
            <a:spLocks noGrp="1"/>
          </p:cNvSpPr>
          <p:nvPr>
            <p:ph type="title"/>
          </p:nvPr>
        </p:nvSpPr>
        <p:spPr>
          <a:xfrm>
            <a:off x="6781800" y="457200"/>
            <a:ext cx="1981200" cy="10668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ru-RU" smtClean="0"/>
              <a:t>Образец заголовка</a:t>
            </a:r>
            <a:endParaRPr kumimoji="0" lang="en-US"/>
          </a:p>
        </p:txBody>
      </p:sp>
      <p:sp>
        <p:nvSpPr>
          <p:cNvPr id="8" name="Дата 7"/>
          <p:cNvSpPr>
            <a:spLocks noGrp="1"/>
          </p:cNvSpPr>
          <p:nvPr>
            <p:ph type="dt" sz="half" idx="14"/>
          </p:nvPr>
        </p:nvSpPr>
        <p:spPr/>
        <p:txBody>
          <a:bodyPr/>
          <a:lstStyle/>
          <a:p>
            <a:fld id="{B4C71EC6-210F-42DE-9C53-41977AD35B3D}" type="datetimeFigureOut">
              <a:rPr lang="ru-RU" smtClean="0"/>
              <a:t>08.12.2015</a:t>
            </a:fld>
            <a:endParaRPr lang="ru-RU"/>
          </a:p>
        </p:txBody>
      </p:sp>
      <p:sp>
        <p:nvSpPr>
          <p:cNvPr id="9" name="Номер слайда 8"/>
          <p:cNvSpPr>
            <a:spLocks noGrp="1"/>
          </p:cNvSpPr>
          <p:nvPr>
            <p:ph type="sldNum" sz="quarter" idx="15"/>
          </p:nvPr>
        </p:nvSpPr>
        <p:spPr/>
        <p:txBody>
          <a:bodyPr/>
          <a:lstStyle/>
          <a:p>
            <a:fld id="{B19B0651-EE4F-4900-A07F-96A6BFA9D0F0}" type="slidenum">
              <a:rPr lang="ru-RU" smtClean="0"/>
              <a:t>‹#›</a:t>
            </a:fld>
            <a:endParaRPr lang="ru-RU"/>
          </a:p>
        </p:txBody>
      </p:sp>
      <p:sp>
        <p:nvSpPr>
          <p:cNvPr id="10" name="Нижний колонтитул 9"/>
          <p:cNvSpPr>
            <a:spLocks noGrp="1"/>
          </p:cNvSpPr>
          <p:nvPr>
            <p:ph type="ftr" sz="quarter" idx="16"/>
          </p:nvPr>
        </p:nvSpPr>
        <p:spPr/>
        <p:txBody>
          <a:bodyPr/>
          <a:lstStyle/>
          <a:p>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629400" y="457200"/>
            <a:ext cx="2057400" cy="10668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ru-RU" smtClean="0"/>
              <a:t>Образец заголовка</a:t>
            </a:r>
            <a:endParaRPr kumimoji="0" lang="en-US"/>
          </a:p>
        </p:txBody>
      </p:sp>
      <p:sp>
        <p:nvSpPr>
          <p:cNvPr id="3" name="Рисунок 2"/>
          <p:cNvSpPr>
            <a:spLocks noGrp="1"/>
          </p:cNvSpPr>
          <p:nvPr>
            <p:ph type="pic" idx="1"/>
          </p:nvPr>
        </p:nvSpPr>
        <p:spPr>
          <a:xfrm>
            <a:off x="457200" y="457200"/>
            <a:ext cx="6019800" cy="5562600"/>
          </a:xfrm>
          <a:solidFill>
            <a:schemeClr val="tx2">
              <a:tint val="40000"/>
            </a:schemeClr>
          </a:solidFill>
          <a:effectLst>
            <a:outerShdw blurRad="88900" sx="103000" sy="103000" algn="ctr" rotWithShape="0">
              <a:prstClr val="black">
                <a:alpha val="32000"/>
              </a:prstClr>
            </a:outerShdw>
            <a:softEdge rad="127000"/>
          </a:effectLst>
        </p:spPr>
        <p:txBody>
          <a:bodyPr/>
          <a:lstStyle>
            <a:lvl1pPr marL="0" indent="0">
              <a:buNone/>
              <a:defRPr sz="3200">
                <a:solidFill>
                  <a:schemeClr val="bg1"/>
                </a:solidFill>
              </a:defRPr>
            </a:lvl1pPr>
          </a:lstStyle>
          <a:p>
            <a:r>
              <a:rPr kumimoji="0" lang="ru-RU" smtClean="0"/>
              <a:t>Вставка рисунка</a:t>
            </a:r>
            <a:endParaRPr kumimoji="0" lang="en-US"/>
          </a:p>
        </p:txBody>
      </p:sp>
      <p:sp>
        <p:nvSpPr>
          <p:cNvPr id="4" name="Текст 3"/>
          <p:cNvSpPr>
            <a:spLocks noGrp="1"/>
          </p:cNvSpPr>
          <p:nvPr>
            <p:ph type="body" sz="half" idx="2"/>
          </p:nvPr>
        </p:nvSpPr>
        <p:spPr>
          <a:xfrm>
            <a:off x="6629400" y="1600200"/>
            <a:ext cx="2057400" cy="4419600"/>
          </a:xfrm>
        </p:spPr>
        <p:txBody>
          <a:bodyPr anchor="t" anchorCtr="0"/>
          <a:lstStyle>
            <a:lvl1pPr marL="0" indent="0">
              <a:lnSpc>
                <a:spcPct val="125000"/>
              </a:lnSpc>
              <a:spcAft>
                <a:spcPts val="1000"/>
              </a:spcAft>
              <a:buFontTx/>
              <a:buNone/>
              <a:defRPr sz="1600" b="0">
                <a:solidFill>
                  <a:schemeClr val="tx2"/>
                </a:solidFill>
              </a:defRPr>
            </a:lvl1pPr>
            <a:lvl2pPr>
              <a:defRPr sz="1200"/>
            </a:lvl2pPr>
            <a:lvl3pPr>
              <a:defRPr sz="1000"/>
            </a:lvl3pPr>
            <a:lvl4pPr>
              <a:defRPr sz="900"/>
            </a:lvl4pPr>
            <a:lvl5pPr>
              <a:defRPr sz="900"/>
            </a:lvl5pPr>
          </a:lstStyle>
          <a:p>
            <a:pPr lvl="0" eaLnBrk="1" latinLnBrk="0" hangingPunct="1"/>
            <a:r>
              <a:rPr kumimoji="0" lang="ru-RU" smtClean="0"/>
              <a:t>Образец текста</a:t>
            </a:r>
          </a:p>
        </p:txBody>
      </p:sp>
      <p:sp>
        <p:nvSpPr>
          <p:cNvPr id="8" name="Дата 7"/>
          <p:cNvSpPr>
            <a:spLocks noGrp="1"/>
          </p:cNvSpPr>
          <p:nvPr>
            <p:ph type="dt" sz="half" idx="10"/>
          </p:nvPr>
        </p:nvSpPr>
        <p:spPr/>
        <p:txBody>
          <a:bodyPr/>
          <a:lstStyle/>
          <a:p>
            <a:fld id="{B4C71EC6-210F-42DE-9C53-41977AD35B3D}" type="datetimeFigureOut">
              <a:rPr lang="ru-RU" smtClean="0"/>
              <a:t>08.12.2015</a:t>
            </a:fld>
            <a:endParaRPr lang="ru-RU"/>
          </a:p>
        </p:txBody>
      </p:sp>
      <p:sp>
        <p:nvSpPr>
          <p:cNvPr id="9" name="Номер слайда 8"/>
          <p:cNvSpPr>
            <a:spLocks noGrp="1"/>
          </p:cNvSpPr>
          <p:nvPr>
            <p:ph type="sldNum" sz="quarter" idx="11"/>
          </p:nvPr>
        </p:nvSpPr>
        <p:spPr/>
        <p:txBody>
          <a:bodyPr/>
          <a:lstStyle/>
          <a:p>
            <a:fld id="{B19B0651-EE4F-4900-A07F-96A6BFA9D0F0}" type="slidenum">
              <a:rPr lang="ru-RU" smtClean="0"/>
              <a:t>‹#›</a:t>
            </a:fld>
            <a:endParaRPr lang="ru-RU"/>
          </a:p>
        </p:txBody>
      </p:sp>
      <p:sp>
        <p:nvSpPr>
          <p:cNvPr id="10" name="Нижний колонтитул 9"/>
          <p:cNvSpPr>
            <a:spLocks noGrp="1"/>
          </p:cNvSpPr>
          <p:nvPr>
            <p:ph type="ftr" sz="quarter" idx="12"/>
          </p:nvPr>
        </p:nvSpPr>
        <p:spPr/>
        <p:txBody>
          <a:bodyPr/>
          <a:lstStyle/>
          <a:p>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9" name="Текст 8"/>
          <p:cNvSpPr>
            <a:spLocks noGrp="1"/>
          </p:cNvSpPr>
          <p:nvPr>
            <p:ph type="body" idx="1"/>
          </p:nvPr>
        </p:nvSpPr>
        <p:spPr>
          <a:xfrm>
            <a:off x="457200" y="1447800"/>
            <a:ext cx="8229600" cy="4678363"/>
          </a:xfrm>
          <a:prstGeom prst="rect">
            <a:avLst/>
          </a:prstGeom>
        </p:spPr>
        <p:txBody>
          <a:bodyPr vert="horz">
            <a:normAutofit/>
          </a:bodyPr>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24" name="Дата 23"/>
          <p:cNvSpPr>
            <a:spLocks noGrp="1"/>
          </p:cNvSpPr>
          <p:nvPr>
            <p:ph type="dt" sz="half" idx="2"/>
          </p:nvPr>
        </p:nvSpPr>
        <p:spPr>
          <a:xfrm>
            <a:off x="5791200" y="6203667"/>
            <a:ext cx="2590800" cy="384048"/>
          </a:xfrm>
          <a:prstGeom prst="rect">
            <a:avLst/>
          </a:prstGeom>
        </p:spPr>
        <p:txBody>
          <a:bodyPr vert="horz" anchor="ctr" anchorCtr="0"/>
          <a:lstStyle>
            <a:lvl1pPr algn="l" eaLnBrk="1" latinLnBrk="0" hangingPunct="1">
              <a:defRPr kumimoji="0" sz="1200">
                <a:solidFill>
                  <a:schemeClr val="tx2"/>
                </a:solidFill>
              </a:defRPr>
            </a:lvl1pPr>
          </a:lstStyle>
          <a:p>
            <a:fld id="{B4C71EC6-210F-42DE-9C53-41977AD35B3D}" type="datetimeFigureOut">
              <a:rPr lang="ru-RU" smtClean="0"/>
              <a:t>08.12.2015</a:t>
            </a:fld>
            <a:endParaRPr lang="ru-RU"/>
          </a:p>
        </p:txBody>
      </p:sp>
      <p:sp>
        <p:nvSpPr>
          <p:cNvPr id="10" name="Нижний колонтитул 9"/>
          <p:cNvSpPr>
            <a:spLocks noGrp="1"/>
          </p:cNvSpPr>
          <p:nvPr>
            <p:ph type="ftr" sz="quarter" idx="3"/>
          </p:nvPr>
        </p:nvSpPr>
        <p:spPr>
          <a:xfrm>
            <a:off x="2133600" y="6203667"/>
            <a:ext cx="3581400" cy="384048"/>
          </a:xfrm>
          <a:prstGeom prst="rect">
            <a:avLst/>
          </a:prstGeom>
        </p:spPr>
        <p:txBody>
          <a:bodyPr vert="horz" anchor="ctr" anchorCtr="0"/>
          <a:lstStyle>
            <a:lvl1pPr algn="r" eaLnBrk="1" latinLnBrk="0" hangingPunct="1">
              <a:defRPr kumimoji="0" sz="1200">
                <a:solidFill>
                  <a:schemeClr val="tx2"/>
                </a:solidFill>
              </a:defRPr>
            </a:lvl1pPr>
          </a:lstStyle>
          <a:p>
            <a:endParaRPr lang="ru-RU"/>
          </a:p>
        </p:txBody>
      </p:sp>
      <p:sp>
        <p:nvSpPr>
          <p:cNvPr id="22" name="Номер слайда 21"/>
          <p:cNvSpPr>
            <a:spLocks noGrp="1"/>
          </p:cNvSpPr>
          <p:nvPr>
            <p:ph type="sldNum" sz="quarter" idx="4"/>
          </p:nvPr>
        </p:nvSpPr>
        <p:spPr>
          <a:xfrm>
            <a:off x="8410575" y="6181531"/>
            <a:ext cx="609600" cy="457200"/>
          </a:xfrm>
          <a:prstGeom prst="rect">
            <a:avLst/>
          </a:prstGeom>
          <a:noFill/>
        </p:spPr>
        <p:txBody>
          <a:bodyPr vert="horz" lIns="0" tIns="0" rIns="0" bIns="0" anchor="ctr" anchorCtr="0">
            <a:noAutofit/>
          </a:bodyPr>
          <a:lstStyle>
            <a:lvl1pPr algn="ctr" eaLnBrk="1" latinLnBrk="0" hangingPunct="1">
              <a:defRPr kumimoji="0" sz="1600" baseline="0">
                <a:solidFill>
                  <a:schemeClr val="tx2"/>
                </a:solidFill>
              </a:defRPr>
            </a:lvl1pPr>
          </a:lstStyle>
          <a:p>
            <a:fld id="{B19B0651-EE4F-4900-A07F-96A6BFA9D0F0}" type="slidenum">
              <a:rPr lang="ru-RU" smtClean="0"/>
              <a:t>‹#›</a:t>
            </a:fld>
            <a:endParaRPr lang="ru-RU"/>
          </a:p>
        </p:txBody>
      </p:sp>
      <p:sp>
        <p:nvSpPr>
          <p:cNvPr id="5" name="Заголовок 4"/>
          <p:cNvSpPr>
            <a:spLocks noGrp="1"/>
          </p:cNvSpPr>
          <p:nvPr>
            <p:ph type="title"/>
          </p:nvPr>
        </p:nvSpPr>
        <p:spPr>
          <a:xfrm>
            <a:off x="457200" y="152400"/>
            <a:ext cx="8229600" cy="1219200"/>
          </a:xfrm>
          <a:prstGeom prst="rect">
            <a:avLst/>
          </a:prstGeom>
          <a:ln w="6350" cap="rnd">
            <a:noFill/>
          </a:ln>
        </p:spPr>
        <p:txBody>
          <a:bodyPr vert="horz" anchor="b" anchorCtr="0">
            <a:normAutofit/>
          </a:bodyPr>
          <a:lstStyle/>
          <a:p>
            <a:r>
              <a:rPr kumimoji="0" lang="ru-RU" smtClean="0"/>
              <a:t>Образец заголовка</a:t>
            </a:r>
            <a:endParaRPr kumimoji="0"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lang="en-US" sz="4200" b="0" kern="1200" spc="-100" baseline="0" dirty="0">
          <a:ln w="3200">
            <a:solidFill>
              <a:schemeClr val="bg2">
                <a:shade val="75000"/>
                <a:alpha val="25000"/>
              </a:schemeClr>
            </a:solidFill>
            <a:prstDash val="solid"/>
            <a:round/>
          </a:ln>
          <a:solidFill>
            <a:srgbClr val="F9F9F9"/>
          </a:solidFill>
          <a:effectLst>
            <a:innerShdw blurRad="50800" dist="25400" dir="13500000">
              <a:prstClr val="black">
                <a:alpha val="70000"/>
              </a:prstClr>
            </a:innerShdw>
          </a:effectLst>
          <a:latin typeface="+mj-lt"/>
          <a:ea typeface="+mj-ea"/>
          <a:cs typeface="+mj-cs"/>
        </a:defRPr>
      </a:lvl1pPr>
    </p:titleStyle>
    <p:bodyStyle>
      <a:lvl1pPr marL="274320" indent="-274320" algn="l" rtl="0" eaLnBrk="1" latinLnBrk="0" hangingPunct="1">
        <a:spcBef>
          <a:spcPts val="600"/>
        </a:spcBef>
        <a:buClr>
          <a:schemeClr val="accent2"/>
        </a:buClr>
        <a:buSzPct val="85000"/>
        <a:buFont typeface="Wingdings 2"/>
        <a:buChar char=""/>
        <a:defRPr kumimoji="0" sz="2600" kern="1200">
          <a:solidFill>
            <a:schemeClr val="tx1"/>
          </a:solidFill>
          <a:latin typeface="+mn-lt"/>
          <a:ea typeface="+mn-ea"/>
          <a:cs typeface="+mn-cs"/>
        </a:defRPr>
      </a:lvl1pPr>
      <a:lvl2pPr marL="640080" indent="-274320" algn="l" rtl="0" eaLnBrk="1" latinLnBrk="0" hangingPunct="1">
        <a:spcBef>
          <a:spcPts val="300"/>
        </a:spcBef>
        <a:buClr>
          <a:schemeClr val="accent2">
            <a:shade val="75000"/>
          </a:schemeClr>
        </a:buClr>
        <a:buSzPct val="85000"/>
        <a:buFont typeface="Wingdings 2"/>
        <a:buChar char=""/>
        <a:defRPr kumimoji="0" sz="2400" kern="1200">
          <a:solidFill>
            <a:schemeClr val="tx2"/>
          </a:solidFill>
          <a:latin typeface="+mn-lt"/>
          <a:ea typeface="+mn-ea"/>
          <a:cs typeface="+mn-cs"/>
        </a:defRPr>
      </a:lvl2pPr>
      <a:lvl3pPr marL="1005840" indent="-228600" algn="l" rtl="0" eaLnBrk="1" latinLnBrk="0" hangingPunct="1">
        <a:spcBef>
          <a:spcPts val="300"/>
        </a:spcBef>
        <a:buClr>
          <a:schemeClr val="accent2">
            <a:shade val="50000"/>
          </a:schemeClr>
        </a:buClr>
        <a:buSzPct val="85000"/>
        <a:buFont typeface="Wingdings 2"/>
        <a:buChar char=""/>
        <a:defRPr kumimoji="0" sz="2100" kern="1200">
          <a:solidFill>
            <a:schemeClr val="tx1"/>
          </a:solidFill>
          <a:latin typeface="+mn-lt"/>
          <a:ea typeface="+mn-ea"/>
          <a:cs typeface="+mn-cs"/>
        </a:defRPr>
      </a:lvl3pPr>
      <a:lvl4pPr marL="1280160" indent="-228600" algn="l" rtl="0" eaLnBrk="1" latinLnBrk="0" hangingPunct="1">
        <a:spcBef>
          <a:spcPts val="300"/>
        </a:spcBef>
        <a:buClr>
          <a:schemeClr val="accent2">
            <a:shade val="75000"/>
          </a:schemeClr>
        </a:buClr>
        <a:buSzPct val="85000"/>
        <a:buFont typeface="Wingdings 2" pitchFamily="18" charset="2"/>
        <a:buChar char=""/>
        <a:defRPr kumimoji="0" sz="1900" kern="1200">
          <a:solidFill>
            <a:schemeClr val="tx1"/>
          </a:solidFill>
          <a:latin typeface="+mn-lt"/>
          <a:ea typeface="+mn-ea"/>
          <a:cs typeface="+mn-cs"/>
        </a:defRPr>
      </a:lvl4pPr>
      <a:lvl5pPr marL="1554480" indent="-228600" algn="l" rtl="0" eaLnBrk="1" latinLnBrk="0" hangingPunct="1">
        <a:spcBef>
          <a:spcPts val="340"/>
        </a:spcBef>
        <a:buClr>
          <a:schemeClr val="accent2">
            <a:shade val="75000"/>
          </a:schemeClr>
        </a:buClr>
        <a:buSzPct val="85000"/>
        <a:buFont typeface="Wingdings 2" pitchFamily="18" charset="2"/>
        <a:buChar char=""/>
        <a:defRPr kumimoji="0" sz="1600" kern="1200">
          <a:solidFill>
            <a:schemeClr val="tx1"/>
          </a:solidFill>
          <a:latin typeface="+mn-lt"/>
          <a:ea typeface="+mn-ea"/>
          <a:cs typeface="+mn-cs"/>
        </a:defRPr>
      </a:lvl5pPr>
      <a:lvl6pPr marL="1828800" indent="-228600" algn="l" rtl="0" eaLnBrk="1" latinLnBrk="0" hangingPunct="1">
        <a:spcBef>
          <a:spcPts val="340"/>
        </a:spcBef>
        <a:buClr>
          <a:schemeClr val="accent2">
            <a:shade val="75000"/>
          </a:schemeClr>
        </a:buClr>
        <a:buSzPct val="85000"/>
        <a:buFont typeface="Wingdings 2" pitchFamily="18" charset="2"/>
        <a:buChar char="?"/>
        <a:defRPr kumimoji="0" sz="1700" kern="1200">
          <a:solidFill>
            <a:schemeClr val="tx1"/>
          </a:solidFill>
          <a:latin typeface="+mn-lt"/>
          <a:ea typeface="+mn-ea"/>
          <a:cs typeface="+mn-cs"/>
        </a:defRPr>
      </a:lvl6pPr>
      <a:lvl7pPr marL="2011680" indent="-182880" algn="l" rtl="0" eaLnBrk="1" latinLnBrk="0" hangingPunct="1">
        <a:spcBef>
          <a:spcPts val="340"/>
        </a:spcBef>
        <a:buClr>
          <a:schemeClr val="accent2">
            <a:shade val="75000"/>
          </a:schemeClr>
        </a:buClr>
        <a:buSzPct val="85000"/>
        <a:buFont typeface="Wingdings 2" pitchFamily="18" charset="2"/>
        <a:buChar char="?"/>
        <a:defRPr kumimoji="0" sz="1600" kern="1200" baseline="0">
          <a:solidFill>
            <a:schemeClr val="tx1"/>
          </a:solidFill>
          <a:latin typeface="+mn-lt"/>
          <a:ea typeface="+mn-ea"/>
          <a:cs typeface="+mn-cs"/>
        </a:defRPr>
      </a:lvl7pPr>
      <a:lvl8pPr marL="228600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8pPr>
      <a:lvl9pPr marL="256032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404664"/>
            <a:ext cx="8229600" cy="5721499"/>
          </a:xfrm>
          <a:solidFill>
            <a:schemeClr val="accent3">
              <a:lumMod val="75000"/>
            </a:schemeClr>
          </a:solidFill>
        </p:spPr>
        <p:txBody>
          <a:bodyPr>
            <a:normAutofit/>
          </a:bodyPr>
          <a:lstStyle/>
          <a:p>
            <a:endParaRPr lang="ru-RU" sz="8000" dirty="0" smtClean="0">
              <a:solidFill>
                <a:schemeClr val="tx2">
                  <a:lumMod val="50000"/>
                </a:schemeClr>
              </a:solidFill>
            </a:endParaRPr>
          </a:p>
          <a:p>
            <a:pPr marL="0" indent="0">
              <a:buNone/>
            </a:pPr>
            <a:r>
              <a:rPr lang="ru-RU" sz="8000" dirty="0" smtClean="0">
                <a:solidFill>
                  <a:schemeClr val="tx2">
                    <a:lumMod val="50000"/>
                  </a:schemeClr>
                </a:solidFill>
              </a:rPr>
              <a:t>«</a:t>
            </a:r>
            <a:r>
              <a:rPr lang="ru-RU" sz="8000" dirty="0">
                <a:solidFill>
                  <a:schemeClr val="tx2">
                    <a:lumMod val="50000"/>
                  </a:schemeClr>
                </a:solidFill>
              </a:rPr>
              <a:t>О правдивости и честности человека»</a:t>
            </a:r>
          </a:p>
        </p:txBody>
      </p:sp>
      <p:sp>
        <p:nvSpPr>
          <p:cNvPr id="2" name="Заголовок 1"/>
          <p:cNvSpPr>
            <a:spLocks noGrp="1"/>
          </p:cNvSpPr>
          <p:nvPr>
            <p:ph type="title"/>
          </p:nvPr>
        </p:nvSpPr>
        <p:spPr/>
        <p:txBody>
          <a:bodyPr/>
          <a:lstStyle/>
          <a:p>
            <a:endParaRPr lang="ru-RU"/>
          </a:p>
        </p:txBody>
      </p:sp>
    </p:spTree>
    <p:extLst>
      <p:ext uri="{BB962C8B-B14F-4D97-AF65-F5344CB8AC3E}">
        <p14:creationId xmlns:p14="http://schemas.microsoft.com/office/powerpoint/2010/main" val="102513857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p:txBody>
          <a:bodyPr>
            <a:normAutofit/>
          </a:bodyPr>
          <a:lstStyle/>
          <a:p>
            <a:r>
              <a:rPr lang="ru-RU" sz="6600" dirty="0" smtClean="0"/>
              <a:t>ЛОЖЬ...</a:t>
            </a:r>
          </a:p>
          <a:p>
            <a:pPr lvl="2"/>
            <a:r>
              <a:rPr lang="ru-RU" sz="5800" dirty="0" smtClean="0"/>
              <a:t>Правдивость</a:t>
            </a:r>
            <a:endParaRPr lang="ru-RU" sz="5800" dirty="0"/>
          </a:p>
          <a:p>
            <a:pPr marL="0" indent="0">
              <a:buNone/>
            </a:pPr>
            <a:r>
              <a:rPr lang="ru-RU" sz="6600" dirty="0" smtClean="0"/>
              <a:t>НЕЧЕСТНОСТЬ…</a:t>
            </a:r>
          </a:p>
          <a:p>
            <a:pPr marL="0" indent="0">
              <a:buNone/>
            </a:pPr>
            <a:r>
              <a:rPr lang="ru-RU" sz="6600" dirty="0" smtClean="0"/>
              <a:t>честность</a:t>
            </a:r>
            <a:endParaRPr lang="ru-RU" sz="6600" dirty="0"/>
          </a:p>
        </p:txBody>
      </p:sp>
      <p:sp>
        <p:nvSpPr>
          <p:cNvPr id="2" name="Заголовок 1"/>
          <p:cNvSpPr>
            <a:spLocks noGrp="1"/>
          </p:cNvSpPr>
          <p:nvPr>
            <p:ph type="title"/>
          </p:nvPr>
        </p:nvSpPr>
        <p:spPr/>
        <p:txBody>
          <a:bodyPr/>
          <a:lstStyle/>
          <a:p>
            <a:r>
              <a:rPr lang="ru-RU" dirty="0" smtClean="0"/>
              <a:t>Подберите антонимы к словам</a:t>
            </a:r>
            <a:endParaRPr lang="ru-RU" dirty="0"/>
          </a:p>
        </p:txBody>
      </p:sp>
    </p:spTree>
    <p:extLst>
      <p:ext uri="{BB962C8B-B14F-4D97-AF65-F5344CB8AC3E}">
        <p14:creationId xmlns:p14="http://schemas.microsoft.com/office/powerpoint/2010/main" val="25734444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wheel(1)">
                                      <p:cBhvr>
                                        <p:cTn id="7" dur="20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1" fill="hold" nodeType="clickEffect">
                                  <p:stCondLst>
                                    <p:cond delay="0"/>
                                  </p:stCondLst>
                                  <p:childTnLst>
                                    <p:set>
                                      <p:cBhvr>
                                        <p:cTn id="11" dur="1" fill="hold">
                                          <p:stCondLst>
                                            <p:cond delay="0"/>
                                          </p:stCondLst>
                                        </p:cTn>
                                        <p:tgtEl>
                                          <p:spTgt spid="3">
                                            <p:txEl>
                                              <p:pRg st="3" end="3"/>
                                            </p:txEl>
                                          </p:spTgt>
                                        </p:tgtEl>
                                        <p:attrNameLst>
                                          <p:attrName>style.visibility</p:attrName>
                                        </p:attrNameLst>
                                      </p:cBhvr>
                                      <p:to>
                                        <p:strVal val="visible"/>
                                      </p:to>
                                    </p:set>
                                    <p:animEffect transition="in" filter="wheel(1)">
                                      <p:cBhvr>
                                        <p:cTn id="12" dur="2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p:txBody>
          <a:bodyPr/>
          <a:lstStyle/>
          <a:p>
            <a:r>
              <a:rPr lang="ru-RU" dirty="0"/>
              <a:t>ЧЕСТНОСТЬ - </a:t>
            </a:r>
            <a:r>
              <a:rPr lang="ru-RU" dirty="0" smtClean="0"/>
              <a:t>ЭТО  </a:t>
            </a:r>
            <a:r>
              <a:rPr lang="ru-RU" dirty="0"/>
              <a:t>свойство человеческого характера выражать словами своё истинное отношение (мысли) к какому либо предмету, другими словами  говорить </a:t>
            </a:r>
            <a:r>
              <a:rPr lang="ru-RU" dirty="0" smtClean="0"/>
              <a:t>правду.</a:t>
            </a:r>
          </a:p>
          <a:p>
            <a:r>
              <a:rPr lang="ru-RU" dirty="0" smtClean="0"/>
              <a:t>ПРАВДИВОСТЬ- </a:t>
            </a:r>
            <a:r>
              <a:rPr lang="ru-RU" dirty="0"/>
              <a:t>ЭТО </a:t>
            </a:r>
            <a:r>
              <a:rPr lang="ru-RU" dirty="0" smtClean="0"/>
              <a:t>справедливость</a:t>
            </a:r>
            <a:r>
              <a:rPr lang="ru-RU" dirty="0"/>
              <a:t>, честность, правое дело</a:t>
            </a:r>
          </a:p>
        </p:txBody>
      </p:sp>
      <p:sp>
        <p:nvSpPr>
          <p:cNvPr id="2" name="Заголовок 1"/>
          <p:cNvSpPr>
            <a:spLocks noGrp="1"/>
          </p:cNvSpPr>
          <p:nvPr>
            <p:ph type="title"/>
          </p:nvPr>
        </p:nvSpPr>
        <p:spPr/>
        <p:txBody>
          <a:bodyPr/>
          <a:lstStyle/>
          <a:p>
            <a:endParaRPr lang="ru-RU"/>
          </a:p>
        </p:txBody>
      </p:sp>
    </p:spTree>
    <p:extLst>
      <p:ext uri="{BB962C8B-B14F-4D97-AF65-F5344CB8AC3E}">
        <p14:creationId xmlns:p14="http://schemas.microsoft.com/office/powerpoint/2010/main" val="40929338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p:txBody>
          <a:bodyPr>
            <a:normAutofit lnSpcReduction="10000"/>
          </a:bodyPr>
          <a:lstStyle/>
          <a:p>
            <a:r>
              <a:rPr lang="ru-RU" dirty="0"/>
              <a:t>«В одном классе дружили два мальчика. Всюду они были вместе. Все считали их настоящими друзьями. Витя учился хорошо, а Гена немного хуже, особенно по математике. У Гены долгое время болела мама, и он старался, как мог, не огорчать её. И вот в это время по математике была контрольная. Учительница вошла в класс, записала задания на доске, дети начали работать. Витя быстро справился с работой и, видя, что Гена не решил задачу, написал на бумажке и бросил ему. Гена увидел шпаргалку, быстро поднял её, прочитал - вся задача была решена ....»</a:t>
            </a:r>
          </a:p>
        </p:txBody>
      </p:sp>
      <p:sp>
        <p:nvSpPr>
          <p:cNvPr id="2" name="Заголовок 1"/>
          <p:cNvSpPr>
            <a:spLocks noGrp="1"/>
          </p:cNvSpPr>
          <p:nvPr>
            <p:ph type="title"/>
          </p:nvPr>
        </p:nvSpPr>
        <p:spPr/>
        <p:txBody>
          <a:bodyPr/>
          <a:lstStyle/>
          <a:p>
            <a:endParaRPr lang="ru-RU"/>
          </a:p>
        </p:txBody>
      </p:sp>
    </p:spTree>
    <p:extLst>
      <p:ext uri="{BB962C8B-B14F-4D97-AF65-F5344CB8AC3E}">
        <p14:creationId xmlns:p14="http://schemas.microsoft.com/office/powerpoint/2010/main" val="141834672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p:txBody>
          <a:bodyPr>
            <a:normAutofit fontScale="85000" lnSpcReduction="20000"/>
          </a:bodyPr>
          <a:lstStyle/>
          <a:p>
            <a:r>
              <a:rPr lang="ru-RU" dirty="0"/>
              <a:t>«Долгое время Гена не знал, как поступить, но мысль о больной маме поборола его совесть. Он списал работу и сдал тетрадь. Целый день у Гены было плохое настроение, мама заметила это, но сын ничего не сказал. Наступил следующий день. Учительница стала объявлять оценки. Она похвалила детей, которые хорошо написали работу, особенно она была довольна Геной: «Ты очень порадовал меня, Гена», - сказала учительница и отдала ему тетрадь. Гена взял тетрадь, но посмотреть в глаза учительницы не смог, стыдно было ему. А за соседней партой тихо плакала Катя, она получила за контрольную «2». Урок уже почти кончался, Гена вдруг встал, подошёл к учителю и сказал: «Ольга Николаевна, поставьте мне «2», пятёрка не моя оценка, я работу списал». Учительница посмотрела добрыми, ласковыми глазами и сказала: «За правду спасибо, Гена. Это очень хорошо, что ты понял всё».</a:t>
            </a:r>
          </a:p>
        </p:txBody>
      </p:sp>
      <p:sp>
        <p:nvSpPr>
          <p:cNvPr id="2" name="Заголовок 1"/>
          <p:cNvSpPr>
            <a:spLocks noGrp="1"/>
          </p:cNvSpPr>
          <p:nvPr>
            <p:ph type="title"/>
          </p:nvPr>
        </p:nvSpPr>
        <p:spPr/>
        <p:txBody>
          <a:bodyPr/>
          <a:lstStyle/>
          <a:p>
            <a:endParaRPr lang="ru-RU"/>
          </a:p>
        </p:txBody>
      </p:sp>
    </p:spTree>
    <p:extLst>
      <p:ext uri="{BB962C8B-B14F-4D97-AF65-F5344CB8AC3E}">
        <p14:creationId xmlns:p14="http://schemas.microsoft.com/office/powerpoint/2010/main" val="20420977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1524000"/>
            <a:ext cx="8229600" cy="4675464"/>
          </a:xfrm>
        </p:spPr>
        <p:txBody>
          <a:bodyPr/>
          <a:lstStyle/>
          <a:p>
            <a:pPr algn="r"/>
            <a:r>
              <a:rPr lang="ru-RU" dirty="0"/>
              <a:t>Кто правдой живёт,                     что дрова руби.</a:t>
            </a:r>
          </a:p>
          <a:p>
            <a:r>
              <a:rPr lang="ru-RU" dirty="0" smtClean="0"/>
              <a:t>Кто правдой живет, тот добро наживет</a:t>
            </a:r>
            <a:endParaRPr lang="ru-RU" dirty="0"/>
          </a:p>
          <a:p>
            <a:pPr algn="r"/>
            <a:r>
              <a:rPr lang="ru-RU" dirty="0"/>
              <a:t>Правду говори, </a:t>
            </a:r>
            <a:r>
              <a:rPr lang="ru-RU" dirty="0" smtClean="0"/>
              <a:t>                              </a:t>
            </a:r>
            <a:r>
              <a:rPr lang="ru-RU" dirty="0"/>
              <a:t>да не всяк её творит.</a:t>
            </a:r>
          </a:p>
          <a:p>
            <a:r>
              <a:rPr lang="ru-RU" dirty="0" smtClean="0"/>
              <a:t>Правду говори, что дрова руби </a:t>
            </a:r>
            <a:endParaRPr lang="ru-RU" dirty="0"/>
          </a:p>
          <a:p>
            <a:pPr algn="r"/>
            <a:r>
              <a:rPr lang="ru-RU" dirty="0"/>
              <a:t>Всяк правды ищет,                     тот добро </a:t>
            </a:r>
            <a:r>
              <a:rPr lang="ru-RU" dirty="0" smtClean="0"/>
              <a:t>                    наживёт.</a:t>
            </a:r>
          </a:p>
          <a:p>
            <a:pPr algn="r"/>
            <a:r>
              <a:rPr lang="ru-RU" dirty="0" smtClean="0"/>
              <a:t>Всяк правды ищет, да не всяк ее творит</a:t>
            </a:r>
            <a:endParaRPr lang="ru-RU" dirty="0"/>
          </a:p>
        </p:txBody>
      </p:sp>
      <p:sp>
        <p:nvSpPr>
          <p:cNvPr id="2" name="Заголовок 1"/>
          <p:cNvSpPr>
            <a:spLocks noGrp="1"/>
          </p:cNvSpPr>
          <p:nvPr>
            <p:ph type="title"/>
          </p:nvPr>
        </p:nvSpPr>
        <p:spPr/>
        <p:txBody>
          <a:bodyPr/>
          <a:lstStyle/>
          <a:p>
            <a:r>
              <a:rPr lang="ru-RU" dirty="0" smtClean="0"/>
              <a:t>Собери пословицы</a:t>
            </a:r>
            <a:endParaRPr lang="ru-RU" dirty="0"/>
          </a:p>
        </p:txBody>
      </p:sp>
    </p:spTree>
    <p:extLst>
      <p:ext uri="{BB962C8B-B14F-4D97-AF65-F5344CB8AC3E}">
        <p14:creationId xmlns:p14="http://schemas.microsoft.com/office/powerpoint/2010/main" val="9702449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1000"/>
                                        <p:tgtEl>
                                          <p:spTgt spid="3">
                                            <p:txEl>
                                              <p:pRg st="1" end="1"/>
                                            </p:txEl>
                                          </p:spTgt>
                                        </p:tgtEl>
                                      </p:cBhvr>
                                    </p:animEffect>
                                    <p:anim calcmode="lin" valueType="num">
                                      <p:cBhvr>
                                        <p:cTn id="8"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31" presetClass="entr" presetSubtype="0" fill="hold" nodeType="clickEffect">
                                  <p:stCondLst>
                                    <p:cond delay="0"/>
                                  </p:stCondLst>
                                  <p:childTnLst>
                                    <p:set>
                                      <p:cBhvr>
                                        <p:cTn id="13" dur="1" fill="hold">
                                          <p:stCondLst>
                                            <p:cond delay="0"/>
                                          </p:stCondLst>
                                        </p:cTn>
                                        <p:tgtEl>
                                          <p:spTgt spid="3">
                                            <p:txEl>
                                              <p:pRg st="3" end="3"/>
                                            </p:txEl>
                                          </p:spTgt>
                                        </p:tgtEl>
                                        <p:attrNameLst>
                                          <p:attrName>style.visibility</p:attrName>
                                        </p:attrNameLst>
                                      </p:cBhvr>
                                      <p:to>
                                        <p:strVal val="visible"/>
                                      </p:to>
                                    </p:set>
                                    <p:anim calcmode="lin" valueType="num">
                                      <p:cBhvr>
                                        <p:cTn id="14" dur="1000" fill="hold"/>
                                        <p:tgtEl>
                                          <p:spTgt spid="3">
                                            <p:txEl>
                                              <p:pRg st="3" end="3"/>
                                            </p:txEl>
                                          </p:spTgt>
                                        </p:tgtEl>
                                        <p:attrNameLst>
                                          <p:attrName>ppt_w</p:attrName>
                                        </p:attrNameLst>
                                      </p:cBhvr>
                                      <p:tavLst>
                                        <p:tav tm="0">
                                          <p:val>
                                            <p:fltVal val="0"/>
                                          </p:val>
                                        </p:tav>
                                        <p:tav tm="100000">
                                          <p:val>
                                            <p:strVal val="#ppt_w"/>
                                          </p:val>
                                        </p:tav>
                                      </p:tavLst>
                                    </p:anim>
                                    <p:anim calcmode="lin" valueType="num">
                                      <p:cBhvr>
                                        <p:cTn id="15" dur="1000" fill="hold"/>
                                        <p:tgtEl>
                                          <p:spTgt spid="3">
                                            <p:txEl>
                                              <p:pRg st="3" end="3"/>
                                            </p:txEl>
                                          </p:spTgt>
                                        </p:tgtEl>
                                        <p:attrNameLst>
                                          <p:attrName>ppt_h</p:attrName>
                                        </p:attrNameLst>
                                      </p:cBhvr>
                                      <p:tavLst>
                                        <p:tav tm="0">
                                          <p:val>
                                            <p:fltVal val="0"/>
                                          </p:val>
                                        </p:tav>
                                        <p:tav tm="100000">
                                          <p:val>
                                            <p:strVal val="#ppt_h"/>
                                          </p:val>
                                        </p:tav>
                                      </p:tavLst>
                                    </p:anim>
                                    <p:anim calcmode="lin" valueType="num">
                                      <p:cBhvr>
                                        <p:cTn id="16" dur="1000" fill="hold"/>
                                        <p:tgtEl>
                                          <p:spTgt spid="3">
                                            <p:txEl>
                                              <p:pRg st="3" end="3"/>
                                            </p:txEl>
                                          </p:spTgt>
                                        </p:tgtEl>
                                        <p:attrNameLst>
                                          <p:attrName>style.rotation</p:attrName>
                                        </p:attrNameLst>
                                      </p:cBhvr>
                                      <p:tavLst>
                                        <p:tav tm="0">
                                          <p:val>
                                            <p:fltVal val="90"/>
                                          </p:val>
                                        </p:tav>
                                        <p:tav tm="100000">
                                          <p:val>
                                            <p:fltVal val="0"/>
                                          </p:val>
                                        </p:tav>
                                      </p:tavLst>
                                    </p:anim>
                                    <p:animEffect transition="in" filter="fade">
                                      <p:cBhvr>
                                        <p:cTn id="17" dur="10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1" presetClass="entr" presetSubtype="1" fill="hold" nodeType="clickEffect">
                                  <p:stCondLst>
                                    <p:cond delay="0"/>
                                  </p:stCondLst>
                                  <p:childTnLst>
                                    <p:set>
                                      <p:cBhvr>
                                        <p:cTn id="21" dur="1" fill="hold">
                                          <p:stCondLst>
                                            <p:cond delay="0"/>
                                          </p:stCondLst>
                                        </p:cTn>
                                        <p:tgtEl>
                                          <p:spTgt spid="3">
                                            <p:txEl>
                                              <p:pRg st="5" end="5"/>
                                            </p:txEl>
                                          </p:spTgt>
                                        </p:tgtEl>
                                        <p:attrNameLst>
                                          <p:attrName>style.visibility</p:attrName>
                                        </p:attrNameLst>
                                      </p:cBhvr>
                                      <p:to>
                                        <p:strVal val="visible"/>
                                      </p:to>
                                    </p:set>
                                    <p:animEffect transition="in" filter="wheel(1)">
                                      <p:cBhvr>
                                        <p:cTn id="22" dur="20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55576" y="419452"/>
            <a:ext cx="7632848" cy="6263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674381852"/>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Бумажная">
  <a:themeElements>
    <a:clrScheme name="Бумажная">
      <a:dk1>
        <a:sysClr val="windowText" lastClr="000000"/>
      </a:dk1>
      <a:lt1>
        <a:sysClr val="window" lastClr="FFFFFF"/>
      </a:lt1>
      <a:dk2>
        <a:srgbClr val="444D26"/>
      </a:dk2>
      <a:lt2>
        <a:srgbClr val="FEFAC9"/>
      </a:lt2>
      <a:accent1>
        <a:srgbClr val="A5B592"/>
      </a:accent1>
      <a:accent2>
        <a:srgbClr val="F3A447"/>
      </a:accent2>
      <a:accent3>
        <a:srgbClr val="E7BC29"/>
      </a:accent3>
      <a:accent4>
        <a:srgbClr val="D092A7"/>
      </a:accent4>
      <a:accent5>
        <a:srgbClr val="9C85C0"/>
      </a:accent5>
      <a:accent6>
        <a:srgbClr val="809EC2"/>
      </a:accent6>
      <a:hlink>
        <a:srgbClr val="8E58B6"/>
      </a:hlink>
      <a:folHlink>
        <a:srgbClr val="7F6F6F"/>
      </a:folHlink>
    </a:clrScheme>
    <a:fontScheme name="Бумажная">
      <a:maj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Бумажная">
      <a:fillStyleLst>
        <a:solidFill>
          <a:schemeClr val="phClr"/>
        </a:solidFill>
        <a:blipFill>
          <a:blip xmlns:r="http://schemas.openxmlformats.org/officeDocument/2006/relationships" r:embed="rId1">
            <a:duotone>
              <a:schemeClr val="phClr">
                <a:shade val="63000"/>
                <a:tint val="82000"/>
              </a:schemeClr>
              <a:schemeClr val="phClr">
                <a:tint val="10000"/>
                <a:satMod val="400000"/>
              </a:schemeClr>
            </a:duotone>
          </a:blip>
          <a:tile tx="0" ty="0" sx="40000" sy="40000" flip="none" algn="tl"/>
        </a:blipFill>
        <a:blipFill>
          <a:blip xmlns:r="http://schemas.openxmlformats.org/officeDocument/2006/relationships" r:embed="rId1">
            <a:duotone>
              <a:schemeClr val="phClr">
                <a:shade val="40000"/>
              </a:schemeClr>
              <a:schemeClr val="phClr">
                <a:tint val="42000"/>
              </a:schemeClr>
            </a:duotone>
          </a:blip>
          <a:tile tx="0" ty="0" sx="40000" sy="40000" flip="none" algn="tl"/>
        </a:blipFill>
      </a:fillStyleLst>
      <a:lnStyleLst>
        <a:ln w="12700" cap="flat" cmpd="sng" algn="ctr">
          <a:solidFill>
            <a:schemeClr val="phClr"/>
          </a:solidFill>
          <a:prstDash val="solid"/>
        </a:ln>
        <a:ln w="38100" cap="flat" cmpd="sng" algn="ctr">
          <a:solidFill>
            <a:schemeClr val="phClr"/>
          </a:solidFill>
          <a:prstDash val="solid"/>
        </a:ln>
        <a:ln w="63500" cap="flat" cmpd="sng" algn="ctr">
          <a:solidFill>
            <a:schemeClr val="phClr"/>
          </a:solidFill>
          <a:prstDash val="solid"/>
        </a:ln>
      </a:lnStyleLst>
      <a:effectStyleLst>
        <a:effectStyle>
          <a:effectLst>
            <a:outerShdw blurRad="95000" rotWithShape="0">
              <a:srgbClr val="000000">
                <a:alpha val="50000"/>
              </a:srgbClr>
            </a:outerShdw>
            <a:softEdge rad="12700"/>
          </a:effectLst>
        </a:effectStyle>
        <a:effectStyle>
          <a:effectLst>
            <a:outerShdw blurRad="95000" rotWithShape="0">
              <a:srgbClr val="000000">
                <a:alpha val="50000"/>
              </a:srgbClr>
            </a:outerShdw>
            <a:softEdge rad="12700"/>
          </a:effectLst>
        </a:effectStyle>
        <a:effectStyle>
          <a:effectLst>
            <a:outerShdw blurRad="95000" algn="tl" rotWithShape="0">
              <a:srgbClr val="000000">
                <a:alpha val="50000"/>
              </a:srgbClr>
            </a:outerShdw>
          </a:effectLst>
          <a:scene3d>
            <a:camera prst="orthographicFront"/>
            <a:lightRig rig="soft" dir="t">
              <a:rot lat="0" lon="0" rev="18000000"/>
            </a:lightRig>
          </a:scene3d>
          <a:sp3d prstMaterial="dkEdge">
            <a:bevelT w="73660" h="44450" prst="riblet"/>
          </a:sp3d>
        </a:effectStyle>
      </a:effectStyleLst>
      <a:bgFillStyleLst>
        <a:solidFill>
          <a:schemeClr val="phClr"/>
        </a:solidFill>
        <a:blipFill>
          <a:blip xmlns:r="http://schemas.openxmlformats.org/officeDocument/2006/relationships" r:embed="rId1">
            <a:duotone>
              <a:schemeClr val="phClr">
                <a:shade val="55000"/>
                <a:alpha val="20000"/>
              </a:schemeClr>
              <a:schemeClr val="phClr">
                <a:tint val="40000"/>
                <a:shade val="90000"/>
                <a:satMod val="60000"/>
                <a:alpha val="20000"/>
              </a:schemeClr>
            </a:duotone>
          </a:blip>
          <a:tile tx="0" ty="0" sx="58000" sy="38000" flip="none" algn="tl"/>
        </a:blipFill>
        <a:blipFill>
          <a:blip xmlns:r="http://schemas.openxmlformats.org/officeDocument/2006/relationships" r:embed="rId2">
            <a:duotone>
              <a:schemeClr val="phClr">
                <a:shade val="12000"/>
                <a:satMod val="240000"/>
              </a:schemeClr>
              <a:schemeClr val="phClr">
                <a:tint val="6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Paper</Template>
  <TotalTime>26</TotalTime>
  <Words>382</Words>
  <Application>Microsoft Office PowerPoint</Application>
  <PresentationFormat>Экран (4:3)</PresentationFormat>
  <Paragraphs>18</Paragraphs>
  <Slides>7</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7</vt:i4>
      </vt:variant>
    </vt:vector>
  </HeadingPairs>
  <TitlesOfParts>
    <vt:vector size="8" baseType="lpstr">
      <vt:lpstr>Бумажная</vt:lpstr>
      <vt:lpstr>Презентация PowerPoint</vt:lpstr>
      <vt:lpstr>Подберите антонимы к словам</vt:lpstr>
      <vt:lpstr>Презентация PowerPoint</vt:lpstr>
      <vt:lpstr>Презентация PowerPoint</vt:lpstr>
      <vt:lpstr>Презентация PowerPoint</vt:lpstr>
      <vt:lpstr>Собери пословицы</vt:lpstr>
      <vt:lpstr>Презентация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Роман</dc:creator>
  <cp:lastModifiedBy>Роман</cp:lastModifiedBy>
  <cp:revision>6</cp:revision>
  <dcterms:created xsi:type="dcterms:W3CDTF">2015-12-08T19:32:34Z</dcterms:created>
  <dcterms:modified xsi:type="dcterms:W3CDTF">2015-12-08T20:09:22Z</dcterms:modified>
</cp:coreProperties>
</file>