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sp>
        <p:nvSpPr>
          <p:cNvPr id="2562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562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EB99A-83B1-4137-9555-7976BA980E75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1330148"/>
      </p:ext>
    </p:extLst>
  </p:cSld>
  <p:clrMapOvr>
    <a:masterClrMapping/>
  </p:clrMapOvr>
  <p:transition spd="slow"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3C5F2-89D1-40E9-AC72-79E39C00210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5243087"/>
      </p:ext>
    </p:extLst>
  </p:cSld>
  <p:clrMapOvr>
    <a:masterClrMapping/>
  </p:clrMapOvr>
  <p:transition spd="slow"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F3056-A45D-402E-9C42-CE3EDFBFB50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3287178"/>
      </p:ext>
    </p:extLst>
  </p:cSld>
  <p:clrMapOvr>
    <a:masterClrMapping/>
  </p:clrMapOvr>
  <p:transition spd="slow" advClick="0"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22C30-E7E8-4462-AC36-EDD61804830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8704645"/>
      </p:ext>
    </p:extLst>
  </p:cSld>
  <p:clrMapOvr>
    <a:masterClrMapping/>
  </p:clrMapOvr>
  <p:transition spd="slow"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AA156-16E4-4BD7-AFFA-64EC2C4006C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31416407"/>
      </p:ext>
    </p:extLst>
  </p:cSld>
  <p:clrMapOvr>
    <a:masterClrMapping/>
  </p:clrMapOvr>
  <p:transition spd="slow"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9B353-3870-4605-90D9-70A9CEEA4E0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0105340"/>
      </p:ext>
    </p:extLst>
  </p:cSld>
  <p:clrMapOvr>
    <a:masterClrMapping/>
  </p:clrMapOvr>
  <p:transition spd="slow"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0882E-7FCE-483A-8168-18F0333D02B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4413662"/>
      </p:ext>
    </p:extLst>
  </p:cSld>
  <p:clrMapOvr>
    <a:masterClrMapping/>
  </p:clrMapOvr>
  <p:transition spd="slow"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FB091-277B-4AEC-B3BC-277FF952A1E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9818740"/>
      </p:ext>
    </p:extLst>
  </p:cSld>
  <p:clrMapOvr>
    <a:masterClrMapping/>
  </p:clrMapOvr>
  <p:transition spd="slow"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CA565-2AFA-4943-9799-21E30B3B85B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4679374"/>
      </p:ext>
    </p:extLst>
  </p:cSld>
  <p:clrMapOvr>
    <a:masterClrMapping/>
  </p:clrMapOvr>
  <p:transition spd="slow"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0671D-24E8-4496-B885-DA5211267CC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1310528"/>
      </p:ext>
    </p:extLst>
  </p:cSld>
  <p:clrMapOvr>
    <a:masterClrMapping/>
  </p:clrMapOvr>
  <p:transition spd="slow"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58B93-DFEC-47BE-ADDB-047AFF86060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5836723"/>
      </p:ext>
    </p:extLst>
  </p:cSld>
  <p:clrMapOvr>
    <a:masterClrMapping/>
  </p:clrMapOvr>
  <p:transition spd="slow"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A7287-3F80-4C61-A718-AA43335F2B08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2064026"/>
      </p:ext>
    </p:extLst>
  </p:cSld>
  <p:clrMapOvr>
    <a:masterClrMapping/>
  </p:clrMapOvr>
  <p:transition spd="slow"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457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8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8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8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8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8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8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8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8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9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9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9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459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sp>
        <p:nvSpPr>
          <p:cNvPr id="2459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59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459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460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460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1A0848-483A-4B98-B241-0F260489F97F}" type="slidenum">
              <a:rPr 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894060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 advClick="0" advTm="5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0"/>
            <a:ext cx="8461375" cy="3857625"/>
          </a:xfrm>
        </p:spPr>
        <p:txBody>
          <a:bodyPr/>
          <a:lstStyle/>
          <a:p>
            <a:pPr eaLnBrk="1" hangingPunct="1">
              <a:defRPr/>
            </a:pPr>
            <a:r>
              <a:rPr lang="ru-RU" b="0" i="1" u="sng" dirty="0" smtClean="0"/>
              <a:t/>
            </a:r>
            <a:br>
              <a:rPr lang="ru-RU" b="0" i="1" u="sng" dirty="0" smtClean="0"/>
            </a:br>
            <a:r>
              <a:rPr lang="ru-RU" b="0" i="1" u="sng" dirty="0" err="1" smtClean="0"/>
              <a:t>Темæ</a:t>
            </a:r>
            <a:r>
              <a:rPr lang="ru-RU" i="1" u="sng" dirty="0" smtClean="0"/>
              <a:t> </a:t>
            </a:r>
            <a:r>
              <a:rPr lang="ru-RU" b="0" i="1" dirty="0" smtClean="0"/>
              <a:t>: «</a:t>
            </a:r>
            <a:r>
              <a:rPr lang="ru-RU" b="0" i="1" dirty="0" err="1" smtClean="0"/>
              <a:t>Нæ</a:t>
            </a:r>
            <a:r>
              <a:rPr lang="ru-RU" i="1" dirty="0" smtClean="0"/>
              <a:t> </a:t>
            </a:r>
            <a:r>
              <a:rPr lang="ru-RU" b="0" i="1" dirty="0" err="1" smtClean="0"/>
              <a:t>хæлар</a:t>
            </a:r>
            <a:r>
              <a:rPr lang="ru-RU" b="0" i="1" dirty="0" smtClean="0"/>
              <a:t> </a:t>
            </a:r>
            <a:r>
              <a:rPr lang="ru-RU" b="0" i="1" dirty="0" err="1" smtClean="0"/>
              <a:t>цæрæгойтæй</a:t>
            </a:r>
            <a:r>
              <a:rPr lang="ru-RU" b="0" i="1" dirty="0" smtClean="0"/>
              <a:t> </a:t>
            </a:r>
            <a:r>
              <a:rPr lang="ru-RU" b="0" i="1" dirty="0" err="1" smtClean="0"/>
              <a:t>чи</a:t>
            </a:r>
            <a:r>
              <a:rPr lang="ru-RU" b="0" i="1" dirty="0" smtClean="0"/>
              <a:t> </a:t>
            </a:r>
            <a:r>
              <a:rPr lang="ru-RU" b="0" i="1" dirty="0" err="1" smtClean="0"/>
              <a:t>куыд</a:t>
            </a:r>
            <a:r>
              <a:rPr lang="ru-RU" b="0" i="1" dirty="0" smtClean="0"/>
              <a:t> </a:t>
            </a:r>
            <a:r>
              <a:rPr lang="ru-RU" b="0" i="1" dirty="0" err="1" smtClean="0"/>
              <a:t>цæры?»</a:t>
            </a:r>
            <a:r>
              <a:rPr lang="ru-RU" b="0" i="1" dirty="0" smtClean="0"/>
              <a:t/>
            </a:r>
            <a:br>
              <a:rPr lang="ru-RU" b="0" i="1" dirty="0" smtClean="0"/>
            </a:br>
            <a:r>
              <a:rPr lang="ru-RU" sz="4800" dirty="0" smtClean="0"/>
              <a:t>                 </a:t>
            </a:r>
            <a:r>
              <a:rPr lang="ru-RU" b="0" i="1" dirty="0" err="1" smtClean="0"/>
              <a:t>«Æз дæн…» </a:t>
            </a:r>
            <a:r>
              <a:rPr lang="ru-RU" sz="3200" i="1" dirty="0" err="1" smtClean="0"/>
              <a:t>(таурæгъ</a:t>
            </a:r>
            <a:r>
              <a:rPr lang="ru-RU" sz="3200" i="1" dirty="0" smtClean="0"/>
              <a:t>)</a:t>
            </a:r>
            <a:br>
              <a:rPr lang="ru-RU" sz="3200" i="1" dirty="0" smtClean="0"/>
            </a:br>
            <a:r>
              <a:rPr lang="en-US" sz="2800" b="0" i="1" u="sng" dirty="0" smtClean="0"/>
              <a:t/>
            </a:r>
            <a:br>
              <a:rPr lang="en-US" sz="2800" b="0" i="1" u="sng" dirty="0" smtClean="0"/>
            </a:br>
            <a:r>
              <a:rPr lang="ru-RU" sz="4800" dirty="0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ru-RU" sz="2800" b="1" i="1" u="sng" dirty="0" err="1" smtClean="0"/>
              <a:t>Зондамонæгмæ хъус</a:t>
            </a:r>
            <a:r>
              <a:rPr lang="ru-RU" sz="2800" b="1" i="1" u="sng" dirty="0" smtClean="0"/>
              <a:t>,</a:t>
            </a:r>
            <a:br>
              <a:rPr lang="ru-RU" sz="2800" b="1" i="1" u="sng" dirty="0" smtClean="0"/>
            </a:br>
            <a:r>
              <a:rPr lang="ru-RU" sz="2800" b="1" i="1" u="sng" dirty="0" err="1" smtClean="0"/>
              <a:t>Цы</a:t>
            </a:r>
            <a:r>
              <a:rPr lang="ru-RU" sz="2800" b="1" i="1" u="sng" dirty="0" smtClean="0"/>
              <a:t> </a:t>
            </a:r>
            <a:r>
              <a:rPr lang="ru-RU" sz="2800" b="1" i="1" u="sng" dirty="0" err="1" smtClean="0"/>
              <a:t>зæгъа, уый</a:t>
            </a:r>
            <a:r>
              <a:rPr lang="ru-RU" sz="2800" b="1" i="1" u="sng" dirty="0" smtClean="0"/>
              <a:t> – </a:t>
            </a:r>
            <a:r>
              <a:rPr lang="ru-RU" sz="2800" b="1" i="1" u="sng" dirty="0" err="1" smtClean="0"/>
              <a:t>иу</a:t>
            </a:r>
            <a:r>
              <a:rPr lang="ru-RU" sz="2800" b="1" i="1" u="sng" dirty="0" smtClean="0"/>
              <a:t> </a:t>
            </a:r>
            <a:r>
              <a:rPr lang="ru-RU" sz="2800" b="1" i="1" u="sng" dirty="0" err="1" smtClean="0"/>
              <a:t>кæн,</a:t>
            </a:r>
            <a:r>
              <a:rPr lang="ru-RU" sz="2800" b="1" i="1" u="sng" dirty="0" smtClean="0"/>
              <a:t/>
            </a:r>
            <a:br>
              <a:rPr lang="ru-RU" sz="2800" b="1" i="1" u="sng" dirty="0" smtClean="0"/>
            </a:br>
            <a:r>
              <a:rPr lang="ru-RU" sz="2800" b="1" i="1" u="sng" dirty="0" err="1" smtClean="0"/>
              <a:t>Зæрдæхъæлдзæгæй </a:t>
            </a:r>
            <a:r>
              <a:rPr lang="ru-RU" sz="2800" b="1" i="1" u="sng" dirty="0" smtClean="0"/>
              <a:t>кус,</a:t>
            </a:r>
            <a:br>
              <a:rPr lang="ru-RU" sz="2800" b="1" i="1" u="sng" dirty="0" smtClean="0"/>
            </a:br>
            <a:r>
              <a:rPr lang="en-US" sz="2800" b="1" i="1" u="sng" dirty="0" smtClean="0"/>
              <a:t>Æ</a:t>
            </a:r>
            <a:r>
              <a:rPr lang="ru-RU" sz="2800" b="1" i="1" u="sng" dirty="0" err="1" smtClean="0"/>
              <a:t>мæ бæззай лæгæн.</a:t>
            </a:r>
            <a:endParaRPr lang="ru-RU" sz="2800" b="1" i="1" u="sng" dirty="0" smtClean="0"/>
          </a:p>
          <a:p>
            <a:pPr algn="r" eaLnBrk="1" hangingPunct="1">
              <a:defRPr/>
            </a:pPr>
            <a:r>
              <a:rPr lang="ru-RU" sz="2800" b="1" i="1" u="sng" dirty="0" err="1" smtClean="0"/>
              <a:t>Хетæгкаты Къ</a:t>
            </a:r>
            <a:r>
              <a:rPr lang="ru-RU" sz="2800" b="1" i="1" u="sng" dirty="0" smtClean="0"/>
              <a:t>.</a:t>
            </a:r>
            <a:r>
              <a:rPr lang="en-US" sz="2800" b="1" i="1" u="sng" dirty="0" smtClean="0"/>
              <a:t/>
            </a:r>
            <a:br>
              <a:rPr lang="en-US" sz="2800" b="1" i="1" u="sng" dirty="0" smtClean="0"/>
            </a:br>
            <a:endParaRPr lang="ru-RU" sz="2800" b="1" i="1" u="sng" dirty="0" smtClean="0"/>
          </a:p>
        </p:txBody>
      </p:sp>
    </p:spTree>
    <p:extLst>
      <p:ext uri="{BB962C8B-B14F-4D97-AF65-F5344CB8AC3E}">
        <p14:creationId xmlns="" xmlns:p14="http://schemas.microsoft.com/office/powerpoint/2010/main" val="41022447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9361040" cy="702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394459430"/>
      </p:ext>
    </p:extLst>
  </p:cSld>
  <p:clrMapOvr>
    <a:masterClrMapping/>
  </p:clrMapOvr>
  <p:transition spd="slow" advClick="0" advTm="5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0"/>
            <a:ext cx="9793088" cy="702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538954593"/>
      </p:ext>
    </p:extLst>
  </p:cSld>
  <p:clrMapOvr>
    <a:masterClrMapping/>
  </p:clrMapOvr>
  <p:transition spd="slow" advClick="0" advTm="5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552" y="0"/>
            <a:ext cx="9649072" cy="6957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81355517"/>
      </p:ext>
    </p:extLst>
  </p:cSld>
  <p:clrMapOvr>
    <a:masterClrMapping/>
  </p:clrMapOvr>
  <p:transition spd="slow" advClick="0" advTm="5000"/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</Words>
  <Application>Microsoft Office PowerPoint</Application>
  <PresentationFormat>Экран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Клен</vt:lpstr>
      <vt:lpstr> Темæ : «Нæ хæлар цæрæгойтæй чи куыд цæры?»                  «Æз дæн…» (таурæгъ)   </vt:lpstr>
      <vt:lpstr>Слайд 2</vt:lpstr>
      <vt:lpstr>Слайд 3</vt:lpstr>
      <vt:lpstr>Слайд 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Темæ : «Нæ хæлар цæрæгойтæй чи куыд цæры?»                  «Æз дæн…» (таурæгъ)   </dc:title>
  <dc:creator>Админ</dc:creator>
  <cp:lastModifiedBy>user</cp:lastModifiedBy>
  <cp:revision>5</cp:revision>
  <dcterms:created xsi:type="dcterms:W3CDTF">2012-11-21T16:46:55Z</dcterms:created>
  <dcterms:modified xsi:type="dcterms:W3CDTF">2016-01-02T17:41:46Z</dcterms:modified>
</cp:coreProperties>
</file>