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9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proshkolu.ru/user/latypowa77/file/1902077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cs11145.vkontakte.ru/u11493585/-5/x_00ce2783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42918"/>
            <a:ext cx="7851648" cy="2071702"/>
          </a:xfrm>
        </p:spPr>
        <p:txBody>
          <a:bodyPr/>
          <a:lstStyle/>
          <a:p>
            <a:r>
              <a:rPr lang="ru-RU" dirty="0" smtClean="0"/>
              <a:t>Комбинаторные задачи.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5143512"/>
            <a:ext cx="7854696" cy="1357322"/>
          </a:xfrm>
        </p:spPr>
        <p:txBody>
          <a:bodyPr/>
          <a:lstStyle/>
          <a:p>
            <a:r>
              <a:rPr lang="ru-RU" dirty="0" smtClean="0"/>
              <a:t>Выполнила: Соловцова  Ангелина</a:t>
            </a:r>
          </a:p>
          <a:p>
            <a:r>
              <a:rPr lang="ru-RU" dirty="0" smtClean="0"/>
              <a:t>5а класс.</a:t>
            </a:r>
            <a:endParaRPr lang="ru-RU" dirty="0"/>
          </a:p>
        </p:txBody>
      </p:sp>
      <p:pic>
        <p:nvPicPr>
          <p:cNvPr id="4" name="Picture 16" descr="Без названия - Ирина Владимировна Латыпова">
            <a:hlinkClick r:id="rId2" tooltip="далее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857628"/>
            <a:ext cx="2425635" cy="19764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/>
          <a:lstStyle/>
          <a:p>
            <a:r>
              <a:rPr lang="ru-RU" dirty="0" smtClean="0"/>
              <a:t>Задача: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Сколькими способами можно переставить буквы в слове  «музыка».</a:t>
            </a:r>
            <a:endParaRPr lang="ru-RU" sz="4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3357562"/>
            <a:ext cx="4386310" cy="3060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Решение: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слове  «музыка»  6  букв.  Значит     </a:t>
            </a:r>
          </a:p>
          <a:p>
            <a:pPr>
              <a:buNone/>
            </a:pPr>
            <a:r>
              <a:rPr lang="ru-RU" sz="6600" dirty="0" smtClean="0">
                <a:solidFill>
                  <a:srgbClr val="FF0000"/>
                </a:solidFill>
              </a:rPr>
              <a:t>6! = 1</a:t>
            </a:r>
            <a:r>
              <a:rPr lang="ru-RU" sz="6600" b="1" dirty="0" smtClean="0">
                <a:solidFill>
                  <a:srgbClr val="FF0000"/>
                </a:solidFill>
              </a:rPr>
              <a:t>•2•3•4•5•6 = 720 способов.</a:t>
            </a:r>
            <a:endParaRPr lang="ru-RU" sz="66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/>
          <a:lstStyle/>
          <a:p>
            <a:r>
              <a:rPr lang="ru-RU" dirty="0" smtClean="0"/>
              <a:t>Научиться решать комбинаторные задачи. Применять способ комбинаторики при решении задач на уроке математики в 5 классе.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00132"/>
          </a:xfrm>
        </p:spPr>
        <p:txBody>
          <a:bodyPr>
            <a:normAutofit/>
          </a:bodyPr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681550"/>
          </a:xfrm>
        </p:spPr>
        <p:txBody>
          <a:bodyPr/>
          <a:lstStyle/>
          <a:p>
            <a:r>
              <a:rPr lang="ru-RU" dirty="0" smtClean="0"/>
              <a:t>1. Узнать что такое комбинаторика.</a:t>
            </a:r>
          </a:p>
          <a:p>
            <a:r>
              <a:rPr lang="ru-RU" dirty="0" smtClean="0"/>
              <a:t>2. Узнать методы решения комбинаторных задач.</a:t>
            </a:r>
          </a:p>
          <a:p>
            <a:r>
              <a:rPr lang="ru-RU" dirty="0" smtClean="0"/>
              <a:t>3.Решить несколько задач.</a:t>
            </a:r>
            <a:endParaRPr lang="ru-RU" dirty="0"/>
          </a:p>
        </p:txBody>
      </p:sp>
      <p:pic>
        <p:nvPicPr>
          <p:cNvPr id="4" name="Picture 2" descr="stock-vector-cartoon-character-of-cute-summer-sun-thinking-55202194"/>
          <p:cNvPicPr>
            <a:picLocks noChangeAspect="1" noChangeArrowheads="1"/>
          </p:cNvPicPr>
          <p:nvPr/>
        </p:nvPicPr>
        <p:blipFill>
          <a:blip r:embed="rId2" cstate="print"/>
          <a:srcRect b="5710"/>
          <a:stretch>
            <a:fillRect/>
          </a:stretch>
        </p:blipFill>
        <p:spPr bwMode="auto">
          <a:xfrm>
            <a:off x="7786710" y="857232"/>
            <a:ext cx="1071570" cy="13151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Комбинаторика это-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00174"/>
            <a:ext cx="7572428" cy="5110178"/>
          </a:xfrm>
        </p:spPr>
        <p:txBody>
          <a:bodyPr>
            <a:normAutofit/>
          </a:bodyPr>
          <a:lstStyle/>
          <a:p>
            <a:r>
              <a:rPr lang="ru-RU" dirty="0" smtClean="0"/>
              <a:t> раздел математики, в котором изучаются простейшие "соединения". Перестановки - соединения, которые можно составить из </a:t>
            </a:r>
            <a:r>
              <a:rPr lang="ru-RU" dirty="0" err="1" smtClean="0"/>
              <a:t>n</a:t>
            </a:r>
            <a:r>
              <a:rPr lang="ru-RU" dirty="0" smtClean="0"/>
              <a:t> предметов, меняя всеми возможными способами их порядок; число их Размещения - соединения, содержащие по </a:t>
            </a:r>
            <a:r>
              <a:rPr lang="ru-RU" dirty="0" err="1" smtClean="0"/>
              <a:t>m</a:t>
            </a:r>
            <a:r>
              <a:rPr lang="ru-RU" dirty="0" smtClean="0"/>
              <a:t> предметов из числа </a:t>
            </a:r>
            <a:r>
              <a:rPr lang="ru-RU" dirty="0" err="1" smtClean="0"/>
              <a:t>n</a:t>
            </a:r>
            <a:r>
              <a:rPr lang="ru-RU" dirty="0" smtClean="0"/>
              <a:t> данных, различающиеся либо порядком предметов, либо самими предметами; число ихСочетания - соединения, содержащие по </a:t>
            </a:r>
            <a:r>
              <a:rPr lang="ru-RU" dirty="0" err="1" smtClean="0"/>
              <a:t>m</a:t>
            </a:r>
            <a:r>
              <a:rPr lang="ru-RU" dirty="0" smtClean="0"/>
              <a:t> предметов из </a:t>
            </a:r>
            <a:r>
              <a:rPr lang="ru-RU" dirty="0" err="1" smtClean="0"/>
              <a:t>n</a:t>
            </a:r>
            <a:r>
              <a:rPr lang="ru-RU" dirty="0" smtClean="0"/>
              <a:t>, различающиеся друг от друга, по крайней мере, одним предметом.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928670"/>
            <a:ext cx="11811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5001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Методы решения комбинаторных задач: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Деревом. (составление схем)</a:t>
            </a:r>
          </a:p>
          <a:p>
            <a:r>
              <a:rPr lang="ru-RU" dirty="0" smtClean="0"/>
              <a:t>2.Составление таблиц.</a:t>
            </a:r>
          </a:p>
          <a:p>
            <a:r>
              <a:rPr lang="ru-RU" dirty="0" smtClean="0"/>
              <a:t>3. Правило умножения. (Этот метод решения комбинаторных задач применяется, когда не требуется перечислять все возможные варианты, а нужно ответить на вопрос - сколько их существует.)</a:t>
            </a:r>
          </a:p>
          <a:p>
            <a:r>
              <a:rPr lang="ru-RU" dirty="0" smtClean="0"/>
              <a:t>4. Перебор возможных вариантов.(без составления различных таблиц и схем.)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928670"/>
            <a:ext cx="11811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Алина, Маша и Полина купили </a:t>
            </a:r>
            <a:r>
              <a:rPr lang="ru-RU" sz="3600" dirty="0" err="1" smtClean="0"/>
              <a:t>з</a:t>
            </a:r>
            <a:r>
              <a:rPr lang="ru-RU" sz="3600" dirty="0" smtClean="0"/>
              <a:t> билета в кино на 1-е, 2-е и 3-е места первого ряда. Сколькими способами девочки могут занять эти места?</a:t>
            </a:r>
            <a:endParaRPr lang="ru-RU" sz="3600" dirty="0"/>
          </a:p>
        </p:txBody>
      </p:sp>
      <p:pic>
        <p:nvPicPr>
          <p:cNvPr id="5" name="Picture 2" descr="Картинка 237 из 8708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7198" t="6410" r="6425" b="10255"/>
          <a:stretch>
            <a:fillRect/>
          </a:stretch>
        </p:blipFill>
        <p:spPr bwMode="auto">
          <a:xfrm>
            <a:off x="500034" y="4000504"/>
            <a:ext cx="3264167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938962"/>
          </a:xfrm>
        </p:spPr>
        <p:txBody>
          <a:bodyPr/>
          <a:lstStyle/>
          <a:p>
            <a:r>
              <a:rPr lang="ru-RU" dirty="0" smtClean="0"/>
              <a:t>Решение задачи: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285720" y="1857364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А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57290" y="1857364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М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428860" y="1857364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П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286512" y="1714488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П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214942" y="1785926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А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143372" y="1785926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М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500298" y="3143248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А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57158" y="3143248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П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428728" y="3143248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М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57158" y="4357694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П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428728" y="4357694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А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500298" y="4357694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М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572264" y="4286256"/>
            <a:ext cx="1143008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А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429388" y="2928934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М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357818" y="3000372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П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286248" y="3000372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А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5500694" y="4286256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П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429124" y="4286256"/>
            <a:ext cx="1071570" cy="100013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339966"/>
                </a:solidFill>
              </a:rPr>
              <a:t>М</a:t>
            </a:r>
            <a:endParaRPr lang="ru-RU" sz="6000" b="1" dirty="0">
              <a:solidFill>
                <a:srgbClr val="33996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0034" y="5643578"/>
            <a:ext cx="3838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Ответ: 6 вариантов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/>
          <a:lstStyle/>
          <a:p>
            <a:r>
              <a:rPr lang="ru-RU" dirty="0" smtClean="0"/>
              <a:t>Задача: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rgbClr val="006666"/>
                </a:solidFill>
              </a:rPr>
              <a:t>В 5 классе во вторник 5 уроков: физкультура, русский язык, литература, обществознание и математика. Сколько можно составить вариантов расписания на день, зная точно, что математика</a:t>
            </a:r>
            <a:r>
              <a:rPr lang="en-US" sz="2400" b="1" dirty="0" smtClean="0">
                <a:solidFill>
                  <a:srgbClr val="006666"/>
                </a:solidFill>
              </a:rPr>
              <a:t> -</a:t>
            </a:r>
            <a:r>
              <a:rPr lang="ru-RU" sz="2400" b="1" dirty="0" smtClean="0">
                <a:solidFill>
                  <a:srgbClr val="006666"/>
                </a:solidFill>
              </a:rPr>
              <a:t> последний урок?</a:t>
            </a:r>
          </a:p>
          <a:p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5" y="3491014"/>
            <a:ext cx="4429157" cy="315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38674"/>
          </a:xfrm>
        </p:spPr>
        <p:txBody>
          <a:bodyPr/>
          <a:lstStyle/>
          <a:p>
            <a:pPr>
              <a:buNone/>
            </a:pPr>
            <a:r>
              <a:rPr lang="ru-RU" sz="3200" dirty="0" smtClean="0"/>
              <a:t>Математику мы учитывать не будем, так как она всегда должна быть последней. Тогда переставляем только 4 предмета. Значит получается :</a:t>
            </a:r>
          </a:p>
          <a:p>
            <a:pPr>
              <a:buNone/>
            </a:pPr>
            <a:r>
              <a:rPr lang="ru-RU" sz="6600" dirty="0" smtClean="0">
                <a:solidFill>
                  <a:srgbClr val="FF0000"/>
                </a:solidFill>
              </a:rPr>
              <a:t>4! = 1</a:t>
            </a:r>
            <a:r>
              <a:rPr lang="ru-RU" sz="6600" b="1" dirty="0" smtClean="0">
                <a:solidFill>
                  <a:srgbClr val="FF0000"/>
                </a:solidFill>
              </a:rPr>
              <a:t>•2•3•4 =24 </a:t>
            </a:r>
            <a:r>
              <a:rPr lang="ru-RU" sz="4400" b="1" dirty="0" smtClean="0">
                <a:solidFill>
                  <a:srgbClr val="FF0000"/>
                </a:solidFill>
              </a:rPr>
              <a:t>варианта.</a:t>
            </a:r>
            <a:endParaRPr lang="ru-RU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</TotalTime>
  <Words>348</Words>
  <PresentationFormat>Экран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Комбинаторные задачи.</vt:lpstr>
      <vt:lpstr>Цель:</vt:lpstr>
      <vt:lpstr>Задачи:</vt:lpstr>
      <vt:lpstr>Комбинаторика это-</vt:lpstr>
      <vt:lpstr>Методы решения комбинаторных задач:</vt:lpstr>
      <vt:lpstr>Задача:</vt:lpstr>
      <vt:lpstr>Решение задачи:</vt:lpstr>
      <vt:lpstr>Задача:</vt:lpstr>
      <vt:lpstr>Решение:</vt:lpstr>
      <vt:lpstr>Задача:</vt:lpstr>
      <vt:lpstr>Решение: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Комбинаторные задачи</dc:title>
  <dc:creator>Домашние</dc:creator>
  <cp:lastModifiedBy>Домашние</cp:lastModifiedBy>
  <cp:revision>14</cp:revision>
  <dcterms:created xsi:type="dcterms:W3CDTF">2012-12-09T07:50:33Z</dcterms:created>
  <dcterms:modified xsi:type="dcterms:W3CDTF">2013-01-15T06:36:29Z</dcterms:modified>
</cp:coreProperties>
</file>