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56" r:id="rId3"/>
    <p:sldId id="257" r:id="rId4"/>
    <p:sldId id="261" r:id="rId5"/>
    <p:sldId id="262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0B5D2-555D-49A4-B310-B80E294129AE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F0D6A-76B1-477E-857D-D82EBF069C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484784"/>
            <a:ext cx="714426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Устный счет</a:t>
            </a: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 по теме </a:t>
            </a: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«Сложение и вычитание </a:t>
            </a:r>
          </a:p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натуральных чисел»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Ludmila\Desktop\картинки презентация\7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00" cy="2857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868144" y="5517232"/>
            <a:ext cx="30292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Учитель ГБОУ СОШ 79</a:t>
            </a:r>
          </a:p>
          <a:p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</a:rPr>
              <a:t>Сандецкая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Л.Е.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1975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u="sng" dirty="0" smtClean="0">
                <a:solidFill>
                  <a:srgbClr val="C00000"/>
                </a:solidFill>
              </a:rPr>
              <a:t>Задание 1</a:t>
            </a:r>
            <a:endParaRPr lang="ru-RU" sz="3200" b="1" i="1" u="sng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08720"/>
            <a:ext cx="6327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</a:rPr>
              <a:t>Решив примеры и заполнив</a:t>
            </a:r>
          </a:p>
          <a:p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</a:rPr>
              <a:t> таблицу, вы сумеете прочитать</a:t>
            </a:r>
          </a:p>
          <a:p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</a:rPr>
              <a:t> имя известного математика</a:t>
            </a:r>
            <a:endParaRPr lang="ru-RU" sz="32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Ludmila\Desktop\картинки презентация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9989" y="0"/>
            <a:ext cx="2604011" cy="3027163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51520" y="2636912"/>
          <a:ext cx="6095999" cy="8640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9309"/>
                <a:gridCol w="862405"/>
                <a:gridCol w="870857"/>
                <a:gridCol w="870857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167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99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122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200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35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940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172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9512" y="3789040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500-328=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4509120"/>
            <a:ext cx="267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23+87+77+13=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5229200"/>
            <a:ext cx="2515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623-378-123=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5877272"/>
            <a:ext cx="2643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233-(133+65)=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3861048"/>
            <a:ext cx="2643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(200+67)-100=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36096" y="4725144"/>
            <a:ext cx="2467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520+340+80=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36096" y="5805264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711-612=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059832" y="3717032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131840" y="4509120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131840" y="5229200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203848" y="5949280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028384" y="3861048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100392" y="4869160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172400" y="5877272"/>
            <a:ext cx="72008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419872" y="5949280"/>
            <a:ext cx="330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г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4365104"/>
            <a:ext cx="386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03848" y="515719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</a:rPr>
              <a:t>ф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03848" y="3717032"/>
            <a:ext cx="404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err="1" smtClean="0">
                <a:solidFill>
                  <a:srgbClr val="C00000"/>
                </a:solidFill>
              </a:rPr>
              <a:t>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72400" y="3861048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</a:rPr>
              <a:t>п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244408" y="4869160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16416" y="5805264"/>
            <a:ext cx="413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4.9711E-6 L 0.24722 -0.094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50289E-6 L -0.03681 -0.1893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05 -0.30428 " pathEditMode="relative" ptsTypes="AA"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941 -0.42982 " pathEditMode="relative" ptsTypes="AA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6632 -0.11537 " pathEditMode="relative" ptsTypes="AA">
                                      <p:cBhvr>
                                        <p:cTn id="7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3 -0.04232 L -0.40017 -0.2626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875 -0.40902 " pathEditMode="relative" ptsTypes="AA">
                                      <p:cBhvr>
                                        <p:cTn id="8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2" grpId="0"/>
      <p:bldP spid="13" grpId="0"/>
      <p:bldP spid="14" grpId="0"/>
      <p:bldP spid="15" grpId="0"/>
      <p:bldP spid="16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7" grpId="0"/>
      <p:bldP spid="27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7272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Пифагор – древнегреческий математик, философ, религиозный и политический деятель из </a:t>
            </a:r>
            <a:r>
              <a:rPr lang="ru-RU" sz="3200" b="1" i="1" dirty="0" err="1" smtClean="0">
                <a:solidFill>
                  <a:schemeClr val="accent1">
                    <a:lumMod val="50000"/>
                  </a:schemeClr>
                </a:solidFill>
              </a:rPr>
              <a:t>Самоса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. Ученый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создал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свою собственную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школу пифагорейцев. 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Ludmila\Desktop\картинки презентация\image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573016"/>
            <a:ext cx="475252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64704"/>
            <a:ext cx="7470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1)Два </a:t>
            </a:r>
            <a:r>
              <a:rPr lang="ru-RU" sz="2400" b="1" i="1" dirty="0" smtClean="0"/>
              <a:t>поезда выехали одновременно с одной станции в противоположных направлениях .</a:t>
            </a:r>
            <a:br>
              <a:rPr lang="ru-RU" sz="2400" b="1" i="1" dirty="0" smtClean="0"/>
            </a:br>
            <a:r>
              <a:rPr lang="ru-RU" sz="2400" b="1" i="1" dirty="0" smtClean="0"/>
              <a:t>Скорость первого поезда 70 </a:t>
            </a:r>
            <a:r>
              <a:rPr lang="ru-RU" sz="2400" b="1" i="1" dirty="0" smtClean="0"/>
              <a:t>км/ч</a:t>
            </a:r>
            <a:r>
              <a:rPr lang="ru-RU" sz="2400" b="1" i="1" dirty="0" smtClean="0"/>
              <a:t>, а второго </a:t>
            </a:r>
            <a:r>
              <a:rPr lang="ru-RU" sz="2400" b="1" i="1" dirty="0" smtClean="0"/>
              <a:t>48км/ч.Какое </a:t>
            </a:r>
            <a:r>
              <a:rPr lang="ru-RU" sz="2400" b="1" i="1" dirty="0" smtClean="0"/>
              <a:t>расстояние будет между поездами через 5 </a:t>
            </a:r>
            <a:r>
              <a:rPr lang="ru-RU" sz="2400" b="1" i="1" dirty="0" smtClean="0"/>
              <a:t>часов?</a:t>
            </a:r>
            <a:endParaRPr lang="ru-RU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88640"/>
            <a:ext cx="1975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u="sng" dirty="0" smtClean="0">
                <a:solidFill>
                  <a:srgbClr val="C00000"/>
                </a:solidFill>
              </a:rPr>
              <a:t>Задание 2</a:t>
            </a:r>
            <a:endParaRPr lang="ru-RU" sz="3200" b="1" i="1" u="sng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64704"/>
            <a:ext cx="73362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Если вы правильно решите две задачи,</a:t>
            </a:r>
          </a:p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 то узнаете годы жизни Пифагора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70892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1) 70+48=118 (км/ч)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2)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118×5=590 (км)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Ответ: 590 км расстояние между поездами через 5 часов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308304" y="1196752"/>
            <a:ext cx="144016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308304" y="1412776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590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780928"/>
            <a:ext cx="9396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2) В первый день собрали 173 кг картофеля, во второй день – </a:t>
            </a:r>
          </a:p>
          <a:p>
            <a:r>
              <a:rPr lang="ru-RU" sz="2400" b="1" i="1" dirty="0" smtClean="0"/>
              <a:t>190 кг, а в третий- 127 кг. Сколько килограммов картофеля собрали за эти три дня? </a:t>
            </a:r>
            <a:endParaRPr lang="ru-RU" sz="24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293096"/>
            <a:ext cx="2898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173+63+127=490 (кг)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08304" y="3717032"/>
            <a:ext cx="144016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596336" y="3789040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490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 animBg="1"/>
      <p:bldP spid="7" grpId="0"/>
      <p:bldP spid="8" grpId="0"/>
      <p:bldP spid="9" grpId="0"/>
      <p:bldP spid="9" grpId="1"/>
      <p:bldP spid="10" grpId="0" animBg="1"/>
      <p:bldP spid="10" grpId="1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0567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Годы жизни Пифагора 570 – 490 гг. до нашей эры. </a:t>
            </a:r>
          </a:p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Предположительно ученый родился на острове </a:t>
            </a:r>
            <a:r>
              <a:rPr lang="ru-RU" sz="3200" b="1" i="1" dirty="0" err="1" smtClean="0">
                <a:solidFill>
                  <a:schemeClr val="accent1">
                    <a:lumMod val="50000"/>
                  </a:schemeClr>
                </a:solidFill>
              </a:rPr>
              <a:t>Самос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3200" b="1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458" name="Picture 2" descr="C:\Users\Ludmila\Desktop\картинки презентация\image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573016"/>
            <a:ext cx="583264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04664"/>
            <a:ext cx="6174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Пифагор много путешествовал. Побывал в Египте, в Вавилоне.</a:t>
            </a:r>
          </a:p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В сорок лет, он решил обосноваться в южно-италийском городе Кротон. </a:t>
            </a:r>
          </a:p>
        </p:txBody>
      </p:sp>
      <p:pic>
        <p:nvPicPr>
          <p:cNvPr id="5121" name="Picture 1" descr="C:\Users\Ludmila\Desktop\картинки презентация\25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573016"/>
            <a:ext cx="3600400" cy="3070704"/>
          </a:xfrm>
          <a:prstGeom prst="rect">
            <a:avLst/>
          </a:prstGeom>
          <a:noFill/>
        </p:spPr>
      </p:pic>
      <p:pic>
        <p:nvPicPr>
          <p:cNvPr id="5122" name="Picture 2" descr="C:\Users\Ludmila\Desktop\картинки презентация\скачанные файлы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340768"/>
            <a:ext cx="3419872" cy="2528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 именем Пифагора связывают некоторые математические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открытия (построение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правильных многоугольников,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создание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четных и нечетных чисел,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арифметические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геометрические пропорции).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Существует даже доказательство теоремы, названное в честь Пифагора и его вычислений.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7" name="Picture 1" descr="C:\Users\Ludmila\Desktop\картинки презентация\images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197502"/>
            <a:ext cx="4644008" cy="2660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237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Ludmila</dc:creator>
  <cp:lastModifiedBy>Ludmila</cp:lastModifiedBy>
  <cp:revision>16</cp:revision>
  <dcterms:created xsi:type="dcterms:W3CDTF">2015-03-26T10:46:31Z</dcterms:created>
  <dcterms:modified xsi:type="dcterms:W3CDTF">2015-03-26T12:55:38Z</dcterms:modified>
</cp:coreProperties>
</file>