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2" r:id="rId5"/>
    <p:sldId id="264" r:id="rId6"/>
    <p:sldId id="265" r:id="rId7"/>
    <p:sldId id="271" r:id="rId8"/>
    <p:sldId id="273" r:id="rId9"/>
    <p:sldId id="275" r:id="rId10"/>
    <p:sldId id="280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леновское сельское посел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4467225" cy="675322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ga Onuchina V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79" cy="35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ермский край. Величие и простор. Комментарии : Дневники на КП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45" y="0"/>
            <a:ext cx="4429155" cy="35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Теплый Стан :: Просмотр темы - Яндекс. Фото дн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071786"/>
            <a:ext cx="4500593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еревянный магнит &quot;Карта Пермского кра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000924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428605"/>
            <a:ext cx="8715436" cy="1857387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  <a:t>Гимн – торжественная песня.</a:t>
            </a:r>
            <a:b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  <a:t>Официального гимна в Пермском Крае нет. Но неофициальным считается песня «Мой Пермский Край».</a:t>
            </a:r>
            <a:endParaRPr lang="ru-RU" sz="4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3429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Герб Пермского края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928934"/>
            <a:ext cx="371477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578647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                                   Автором слов,</a:t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                           музыки и аранжировки</a:t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                               песни        является     </a:t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                         композитор </a:t>
            </a:r>
            <a:r>
              <a:rPr lang="ru-RU" sz="3600" u="sng" dirty="0" smtClean="0">
                <a:solidFill>
                  <a:schemeClr val="tx2">
                    <a:lumMod val="25000"/>
                  </a:schemeClr>
                </a:solidFill>
              </a:rPr>
              <a:t>Сергей Иванов. </a:t>
            </a:r>
            <a:br>
              <a:rPr lang="ru-RU" sz="3600" u="sng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u="sng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3600" u="sng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Вокальные партии исполнены певицей </a:t>
            </a:r>
            <a:r>
              <a:rPr lang="ru-RU" sz="3600" u="sng" dirty="0" smtClean="0">
                <a:solidFill>
                  <a:schemeClr val="tx2">
                    <a:lumMod val="25000"/>
                  </a:schemeClr>
                </a:solidFill>
              </a:rPr>
              <a:t>Еленой Зориной,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бэк – вокалы</a:t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группой «Поющие в </a:t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    терновнике»</a:t>
            </a:r>
            <a:endParaRPr lang="ru-RU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http://litsait.ru/images/89untitled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928958" cy="264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Елена Зорина &quot; Гимн Пермского края (Романтическая версия).mp3 - 00:04:07, 128 Кбит, 3.96 Mb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143380"/>
            <a:ext cx="1857356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ревянный магнит &quot;Карта Пермского кра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214338"/>
            <a:ext cx="3000372" cy="30003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                           Премьера песни состоялась </a:t>
            </a:r>
          </a:p>
          <a:p>
            <a:pPr algn="r"/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               во время проведения </a:t>
            </a:r>
          </a:p>
          <a:p>
            <a:pPr algn="r"/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молодёжного марафона, </a:t>
            </a:r>
          </a:p>
          <a:p>
            <a:pPr algn="r"/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 организованного комитетом  по </a:t>
            </a:r>
          </a:p>
          <a:p>
            <a:pPr algn="r"/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    молодёжной политике Пермской области  в начале декабря 2003 года в восьми городах Прикамья. </a:t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Эта песня была написана в четырех вариантах: торжественный, романтический, диско и ремикс.</a:t>
            </a:r>
            <a:endParaRPr lang="ru-RU" sz="3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дактировать обои для скачивания Столбы, горы, Пермский, кр…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32" y="0"/>
            <a:ext cx="4429168" cy="314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Урал, Пермский край, река Вишера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7686" cy="314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роходной балл. карта пермского края рисунок Поступаем вмест…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286124"/>
            <a:ext cx="4572000" cy="33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тобусные туры &quot; sun-cit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7929617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звано имя нового директора театра оперы и балета в Перм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143932" cy="5929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графии, добавленные 22 мая 2012 г. - Водный транспор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8286808" cy="5746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графия Парк &quot;городская Эспланада&quot;. Город Пермь (Пермский край)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8215370" cy="564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ня">
      <a:dk1>
        <a:srgbClr val="00B0F0"/>
      </a:dk1>
      <a:lt1>
        <a:sysClr val="window" lastClr="FFFFFF"/>
      </a:lt1>
      <a:dk2>
        <a:srgbClr val="00B050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FFC000"/>
      </a:accent4>
      <a:accent5>
        <a:srgbClr val="738AC8"/>
      </a:accent5>
      <a:accent6>
        <a:srgbClr val="1AB39F"/>
      </a:accent6>
      <a:hlink>
        <a:srgbClr val="00B0F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41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</vt:lpstr>
      <vt:lpstr>Гимн – торжественная песня. Официального гимна в Пермском Крае нет. Но неофициальным считается песня «Мой Пермский Край».</vt:lpstr>
      <vt:lpstr>                                    Автором слов,                             музыки и аранжировки                                 песни        является                                композитор Сергей Иванов.   Вокальные партии исполнены певицей Еленой Зориной, бэк – вокалы  группой «Поющие в       терновнике»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18</cp:revision>
  <dcterms:created xsi:type="dcterms:W3CDTF">2015-03-24T16:36:47Z</dcterms:created>
  <dcterms:modified xsi:type="dcterms:W3CDTF">2016-01-06T22:30:13Z</dcterms:modified>
</cp:coreProperties>
</file>