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6" r:id="rId4"/>
    <p:sldId id="269" r:id="rId5"/>
    <p:sldId id="260" r:id="rId6"/>
    <p:sldId id="261" r:id="rId7"/>
    <p:sldId id="263" r:id="rId8"/>
    <p:sldId id="262" r:id="rId9"/>
    <p:sldId id="270" r:id="rId10"/>
    <p:sldId id="264" r:id="rId11"/>
    <p:sldId id="271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8;&#1050;&#1056;&#1067;&#1058;&#1067;&#1049;%20&#1091;&#1088;&#1086;&#1082;%20&#1084;&#1091;&#1079;&#1099;&#1082;&#1080;\&#1087;&#1088;&#1077;&#1079;&#1077;&#1085;&#1090;\&#1088;&#1072;&#1089;&#1089;&#1074;&#1077;&#1090;%20&#1052;&#1091;&#1089;&#1086;&#1088;&#1075;&#1089;&#1082;&#1080;&#1081;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120334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Природа и музыка</a:t>
            </a:r>
            <a:endParaRPr lang="ru-RU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фото ос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8662489" cy="51974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err="1" smtClean="0"/>
              <a:t>Ралиф</a:t>
            </a:r>
            <a:r>
              <a:rPr lang="ru-RU" sz="7200" dirty="0" smtClean="0"/>
              <a:t> </a:t>
            </a:r>
            <a:r>
              <a:rPr lang="ru-RU" sz="7200" dirty="0" err="1" smtClean="0"/>
              <a:t>Ахметшин</a:t>
            </a:r>
            <a:endParaRPr lang="ru-RU" sz="7200" dirty="0"/>
          </a:p>
        </p:txBody>
      </p:sp>
      <p:pic>
        <p:nvPicPr>
          <p:cNvPr id="4" name="Содержимое 3" descr="ралиф ахметш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661" y="1600200"/>
            <a:ext cx="7668677" cy="5114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120334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Природа и музыка</a:t>
            </a:r>
            <a:endParaRPr lang="ru-RU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фото ос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8662489" cy="51974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нь республ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57" r="12673"/>
          <a:stretch>
            <a:fillRect/>
          </a:stretch>
        </p:blipFill>
        <p:spPr>
          <a:xfrm>
            <a:off x="142844" y="548680"/>
            <a:ext cx="8802817" cy="5686788"/>
          </a:xfrm>
          <a:prstGeom prst="round2SameRect">
            <a:avLst>
              <a:gd name="adj1" fmla="val 50000"/>
              <a:gd name="adj2" fmla="val 0"/>
            </a:avLst>
          </a:prstGeom>
          <a:ln w="762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 Моск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066" b="10663"/>
          <a:stretch>
            <a:fillRect/>
          </a:stretch>
        </p:blipFill>
        <p:spPr>
          <a:xfrm>
            <a:off x="142844" y="571480"/>
            <a:ext cx="8811180" cy="5900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Фото Моск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7380" b="9084"/>
          <a:stretch>
            <a:fillRect/>
          </a:stretch>
        </p:blipFill>
        <p:spPr>
          <a:xfrm>
            <a:off x="142844" y="142852"/>
            <a:ext cx="8823761" cy="6473137"/>
          </a:xfrm>
        </p:spPr>
      </p:pic>
      <p:pic>
        <p:nvPicPr>
          <p:cNvPr id="11" name="рассвет Мусоргск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1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врем уф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763029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ногонац Ба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89"/>
            <a:ext cx="8858280" cy="66437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Природа и музыка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озеро  ос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86" y="1214422"/>
            <a:ext cx="9048814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643338" cy="622619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Александр Сергеевич Пушкин</a:t>
            </a:r>
            <a:endParaRPr lang="ru-RU" sz="4800" b="1" dirty="0"/>
          </a:p>
        </p:txBody>
      </p:sp>
      <p:pic>
        <p:nvPicPr>
          <p:cNvPr id="4" name="Содержимое 3" descr="пушк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211" r="10650"/>
          <a:stretch>
            <a:fillRect/>
          </a:stretch>
        </p:blipFill>
        <p:spPr>
          <a:xfrm>
            <a:off x="127139" y="285728"/>
            <a:ext cx="5060397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строухов золотая ос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659" y="361926"/>
            <a:ext cx="8901497" cy="6210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«Золотая осень» </a:t>
            </a:r>
            <a:br>
              <a:rPr lang="ru-RU" dirty="0" smtClean="0"/>
            </a:br>
            <a:r>
              <a:rPr lang="ru-RU" dirty="0" smtClean="0"/>
              <a:t>Остроухов Илья Семёнович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остроухов золотая ос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375549"/>
            <a:ext cx="7858180" cy="54824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</Words>
  <Application>Microsoft Office PowerPoint</Application>
  <PresentationFormat>Экран (4:3)</PresentationFormat>
  <Paragraphs>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Природа и музыка</vt:lpstr>
      <vt:lpstr>Слайд 2</vt:lpstr>
      <vt:lpstr>Слайд 3</vt:lpstr>
      <vt:lpstr>Слайд 4</vt:lpstr>
      <vt:lpstr>Слайд 5</vt:lpstr>
      <vt:lpstr>Природа и музыка</vt:lpstr>
      <vt:lpstr>Александр Сергеевич Пушкин</vt:lpstr>
      <vt:lpstr>Слайд 8</vt:lpstr>
      <vt:lpstr>«Золотая осень»  Остроухов Илья Семёнович </vt:lpstr>
      <vt:lpstr>Ралиф Ахметшин</vt:lpstr>
      <vt:lpstr>Природа и музыка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музыка</dc:title>
  <cp:lastModifiedBy>Надежда</cp:lastModifiedBy>
  <cp:revision>5</cp:revision>
  <dcterms:modified xsi:type="dcterms:W3CDTF">2016-01-07T09:24:24Z</dcterms:modified>
</cp:coreProperties>
</file>