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E7A-A4B0-4F23-B0BE-7ADBE940B675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1703C-0AB0-421E-BEDC-9A248A83B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E7A-A4B0-4F23-B0BE-7ADBE940B675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1703C-0AB0-421E-BEDC-9A248A83B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E7A-A4B0-4F23-B0BE-7ADBE940B675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1703C-0AB0-421E-BEDC-9A248A83B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E7A-A4B0-4F23-B0BE-7ADBE940B675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1703C-0AB0-421E-BEDC-9A248A83B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E7A-A4B0-4F23-B0BE-7ADBE940B675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1703C-0AB0-421E-BEDC-9A248A83B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E7A-A4B0-4F23-B0BE-7ADBE940B675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1703C-0AB0-421E-BEDC-9A248A83B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E7A-A4B0-4F23-B0BE-7ADBE940B675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1703C-0AB0-421E-BEDC-9A248A83B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E7A-A4B0-4F23-B0BE-7ADBE940B675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1703C-0AB0-421E-BEDC-9A248A83B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E7A-A4B0-4F23-B0BE-7ADBE940B675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1703C-0AB0-421E-BEDC-9A248A83B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E7A-A4B0-4F23-B0BE-7ADBE940B675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1703C-0AB0-421E-BEDC-9A248A83B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E7A-A4B0-4F23-B0BE-7ADBE940B675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1703C-0AB0-421E-BEDC-9A248A83B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CAE7A-A4B0-4F23-B0BE-7ADBE940B675}" type="datetimeFigureOut">
              <a:rPr lang="ru-RU" smtClean="0"/>
              <a:pPr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1703C-0AB0-421E-BEDC-9A248A83BA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ped-kopilka.ru/upload/blogs/2775_1501ebe1f9d0fe2e20fe2508e3edede1.jpg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8786874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ped-kopilka.ru/upload/blogs/2775_23d7798b8647a08aa94690d801cca056.jp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8643998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ped-kopilka.ru/upload/blogs/2775_bb33870b5fd5e7046420f671c68791f3.jpg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14464"/>
            <a:ext cx="700092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929290" y="214290"/>
            <a:ext cx="321471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0070C0"/>
                </a:solidFill>
              </a:rPr>
              <a:t>Ехал Ваня на коне, </a:t>
            </a:r>
            <a:br>
              <a:rPr lang="ru-RU" sz="2800" b="1" i="1" dirty="0">
                <a:solidFill>
                  <a:srgbClr val="0070C0"/>
                </a:solidFill>
              </a:rPr>
            </a:br>
            <a:r>
              <a:rPr lang="ru-RU" sz="2800" b="1" i="1" dirty="0">
                <a:solidFill>
                  <a:srgbClr val="0070C0"/>
                </a:solidFill>
              </a:rPr>
              <a:t>Вел собачку на ремне, </a:t>
            </a:r>
            <a:br>
              <a:rPr lang="ru-RU" sz="2800" b="1" i="1" dirty="0">
                <a:solidFill>
                  <a:srgbClr val="0070C0"/>
                </a:solidFill>
              </a:rPr>
            </a:br>
            <a:r>
              <a:rPr lang="ru-RU" sz="2800" b="1" i="1" dirty="0">
                <a:solidFill>
                  <a:srgbClr val="0070C0"/>
                </a:solidFill>
              </a:rPr>
              <a:t>А старушка в это время </a:t>
            </a:r>
            <a:br>
              <a:rPr lang="ru-RU" sz="2800" b="1" i="1" dirty="0">
                <a:solidFill>
                  <a:srgbClr val="0070C0"/>
                </a:solidFill>
              </a:rPr>
            </a:br>
            <a:r>
              <a:rPr lang="ru-RU" sz="2800" b="1" i="1" dirty="0">
                <a:solidFill>
                  <a:srgbClr val="0070C0"/>
                </a:solidFill>
              </a:rPr>
              <a:t>Мыла фикус на окне.</a:t>
            </a:r>
            <a:r>
              <a:rPr lang="ru-RU" b="1" dirty="0">
                <a:solidFill>
                  <a:srgbClr val="0070C0"/>
                </a:solidFill>
              </a:rPr>
              <a:t/>
            </a:r>
            <a:br>
              <a:rPr lang="ru-RU" b="1" dirty="0">
                <a:solidFill>
                  <a:srgbClr val="0070C0"/>
                </a:solidFill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ped-kopilka.ru/upload/blogs/2775_125fcf8aa34d0adc93efde18752efee5.jpg.jpg"/>
          <p:cNvPicPr/>
          <p:nvPr/>
        </p:nvPicPr>
        <p:blipFill>
          <a:blip r:embed="rId2" cstate="print"/>
          <a:srcRect b="83771"/>
          <a:stretch>
            <a:fillRect/>
          </a:stretch>
        </p:blipFill>
        <p:spPr bwMode="auto">
          <a:xfrm>
            <a:off x="357158" y="428604"/>
            <a:ext cx="5942640" cy="865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http://ped-kopilka.ru/upload/blogs/2775_125fcf8aa34d0adc93efde18752efee5.jpg.jpg"/>
          <p:cNvPicPr>
            <a:picLocks noGrp="1"/>
          </p:cNvPicPr>
          <p:nvPr>
            <p:ph idx="1"/>
          </p:nvPr>
        </p:nvPicPr>
        <p:blipFill>
          <a:blip r:embed="rId2" cstate="print"/>
          <a:srcRect t="84248"/>
          <a:stretch>
            <a:fillRect/>
          </a:stretch>
        </p:blipFill>
        <p:spPr bwMode="auto">
          <a:xfrm>
            <a:off x="2786050" y="5857892"/>
            <a:ext cx="5991225" cy="708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ped-kopilka.ru/upload/blogs/2775_125fcf8aa34d0adc93efde18752efee5.jpg.jpg"/>
          <p:cNvPicPr/>
          <p:nvPr/>
        </p:nvPicPr>
        <p:blipFill>
          <a:blip r:embed="rId2" cstate="print"/>
          <a:srcRect l="17924" t="21241" r="60307" b="49642"/>
          <a:stretch>
            <a:fillRect/>
          </a:stretch>
        </p:blipFill>
        <p:spPr bwMode="auto">
          <a:xfrm>
            <a:off x="1071538" y="1928802"/>
            <a:ext cx="1299387" cy="1297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ped-kopilka.ru/upload/blogs/2775_125fcf8aa34d0adc93efde18752efee5.jpg.jpg"/>
          <p:cNvPicPr/>
          <p:nvPr/>
        </p:nvPicPr>
        <p:blipFill>
          <a:blip r:embed="rId2" cstate="print"/>
          <a:srcRect l="54429" t="15978" r="6605" b="42289"/>
          <a:stretch>
            <a:fillRect/>
          </a:stretch>
        </p:blipFill>
        <p:spPr bwMode="auto">
          <a:xfrm>
            <a:off x="5429256" y="1214422"/>
            <a:ext cx="2309480" cy="1860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ped-kopilka.ru/upload/blogs/2775_125fcf8aa34d0adc93efde18752efee5.jpg.jpg"/>
          <p:cNvPicPr/>
          <p:nvPr/>
        </p:nvPicPr>
        <p:blipFill>
          <a:blip r:embed="rId2" cstate="print"/>
          <a:srcRect l="48703" t="57518" r="29394" b="16706"/>
          <a:stretch>
            <a:fillRect/>
          </a:stretch>
        </p:blipFill>
        <p:spPr bwMode="auto">
          <a:xfrm>
            <a:off x="4500562" y="3429000"/>
            <a:ext cx="1299387" cy="1148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ped-kopilka.ru/upload/blogs/2775_125fcf8aa34d0adc93efde18752efee5.jpg.jpg"/>
          <p:cNvPicPr/>
          <p:nvPr/>
        </p:nvPicPr>
        <p:blipFill>
          <a:blip r:embed="rId2" cstate="print"/>
          <a:srcRect l="1644" t="52745" r="68180" b="16468"/>
          <a:stretch>
            <a:fillRect/>
          </a:stretch>
        </p:blipFill>
        <p:spPr bwMode="auto">
          <a:xfrm>
            <a:off x="928662" y="4071942"/>
            <a:ext cx="179690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ped-kopilka.ru/upload/blogs/2775_125fcf8aa34d0adc93efde18752efee5.jpg.jpg"/>
          <p:cNvPicPr/>
          <p:nvPr/>
        </p:nvPicPr>
        <p:blipFill>
          <a:blip r:embed="rId2" cstate="print"/>
          <a:srcRect b="83771"/>
          <a:stretch>
            <a:fillRect/>
          </a:stretch>
        </p:blipFill>
        <p:spPr bwMode="auto">
          <a:xfrm>
            <a:off x="500034" y="357166"/>
            <a:ext cx="5942640" cy="723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http://ped-kopilka.ru/upload/blogs/2775_125fcf8aa34d0adc93efde18752efee5.jpg.jpg"/>
          <p:cNvPicPr>
            <a:picLocks noGrp="1"/>
          </p:cNvPicPr>
          <p:nvPr>
            <p:ph idx="1"/>
          </p:nvPr>
        </p:nvPicPr>
        <p:blipFill>
          <a:blip r:embed="rId2" cstate="print"/>
          <a:srcRect t="84248"/>
          <a:stretch>
            <a:fillRect/>
          </a:stretch>
        </p:blipFill>
        <p:spPr bwMode="auto">
          <a:xfrm>
            <a:off x="2857488" y="5572140"/>
            <a:ext cx="5991225" cy="708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ped-kopilka.ru/upload/blogs/2775_125fcf8aa34d0adc93efde18752efee5.jpg.jpg"/>
          <p:cNvPicPr/>
          <p:nvPr/>
        </p:nvPicPr>
        <p:blipFill>
          <a:blip r:embed="rId2" cstate="print"/>
          <a:srcRect b="83771"/>
          <a:stretch>
            <a:fillRect/>
          </a:stretch>
        </p:blipFill>
        <p:spPr bwMode="auto">
          <a:xfrm>
            <a:off x="500034" y="357166"/>
            <a:ext cx="5942640" cy="723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http://ped-kopilka.ru/upload/blogs/2775_125fcf8aa34d0adc93efde18752efee5.jpg.jpg"/>
          <p:cNvPicPr>
            <a:picLocks noGrp="1"/>
          </p:cNvPicPr>
          <p:nvPr>
            <p:ph idx="1"/>
          </p:nvPr>
        </p:nvPicPr>
        <p:blipFill>
          <a:blip r:embed="rId2" cstate="print"/>
          <a:srcRect t="84248"/>
          <a:stretch>
            <a:fillRect/>
          </a:stretch>
        </p:blipFill>
        <p:spPr bwMode="auto">
          <a:xfrm>
            <a:off x="2857488" y="5572140"/>
            <a:ext cx="5991225" cy="708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ped-kopilka.ru/upload/blogs/2775_879c36cc9a1ac989459dc952f47bf74e.jpg.jpg"/>
          <p:cNvPicPr/>
          <p:nvPr/>
        </p:nvPicPr>
        <p:blipFill>
          <a:blip r:embed="rId3" cstate="print"/>
          <a:srcRect l="930" t="39141" r="73726" b="7399"/>
          <a:stretch>
            <a:fillRect/>
          </a:stretch>
        </p:blipFill>
        <p:spPr bwMode="auto">
          <a:xfrm>
            <a:off x="714348" y="1500174"/>
            <a:ext cx="1509823" cy="2381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ped-kopilka.ru/upload/blogs/2775_879c36cc9a1ac989459dc952f47bf74e.jpg.jpg"/>
          <p:cNvPicPr/>
          <p:nvPr/>
        </p:nvPicPr>
        <p:blipFill>
          <a:blip r:embed="rId3" cstate="print"/>
          <a:srcRect l="63637" t="47494" r="13252" b="11695"/>
          <a:stretch>
            <a:fillRect/>
          </a:stretch>
        </p:blipFill>
        <p:spPr bwMode="auto">
          <a:xfrm>
            <a:off x="6643702" y="857232"/>
            <a:ext cx="1373815" cy="1818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ped-kopilka.ru/upload/blogs/2775_879c36cc9a1ac989459dc952f47bf74e.jpg.jpg"/>
          <p:cNvPicPr/>
          <p:nvPr/>
        </p:nvPicPr>
        <p:blipFill>
          <a:blip r:embed="rId3" cstate="print"/>
          <a:srcRect l="71426" r="6102" b="51408"/>
          <a:stretch>
            <a:fillRect/>
          </a:stretch>
        </p:blipFill>
        <p:spPr bwMode="auto">
          <a:xfrm>
            <a:off x="4071934" y="928670"/>
            <a:ext cx="1329380" cy="2164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im6-tub-ru.yandex.net/i?id=70083893-08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3286124"/>
            <a:ext cx="1920242" cy="1714502"/>
          </a:xfrm>
          <a:prstGeom prst="rect">
            <a:avLst/>
          </a:prstGeom>
          <a:noFill/>
        </p:spPr>
      </p:pic>
      <p:pic>
        <p:nvPicPr>
          <p:cNvPr id="2052" name="Picture 4" descr="http://im7-tub-ru.yandex.net/i?id=357374884-46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3071810"/>
            <a:ext cx="1657354" cy="20716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ped-kopilka.ru/upload/blogs/2775_125fcf8aa34d0adc93efde18752efee5.jpg.jpg"/>
          <p:cNvPicPr/>
          <p:nvPr/>
        </p:nvPicPr>
        <p:blipFill>
          <a:blip r:embed="rId2" cstate="print"/>
          <a:srcRect b="83771"/>
          <a:stretch>
            <a:fillRect/>
          </a:stretch>
        </p:blipFill>
        <p:spPr bwMode="auto">
          <a:xfrm>
            <a:off x="500034" y="357166"/>
            <a:ext cx="5942640" cy="723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http://ped-kopilka.ru/upload/blogs/2775_125fcf8aa34d0adc93efde18752efee5.jpg.jpg"/>
          <p:cNvPicPr>
            <a:picLocks noGrp="1"/>
          </p:cNvPicPr>
          <p:nvPr>
            <p:ph idx="1"/>
          </p:nvPr>
        </p:nvPicPr>
        <p:blipFill>
          <a:blip r:embed="rId2" cstate="print"/>
          <a:srcRect t="84248"/>
          <a:stretch>
            <a:fillRect/>
          </a:stretch>
        </p:blipFill>
        <p:spPr bwMode="auto">
          <a:xfrm>
            <a:off x="2857488" y="5572140"/>
            <a:ext cx="5991225" cy="708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5</Words>
  <Application>Microsoft Office PowerPoint</Application>
  <PresentationFormat>Экран (4:3)</PresentationFormat>
  <Paragraphs>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</cp:revision>
  <dcterms:created xsi:type="dcterms:W3CDTF">2014-05-04T12:36:40Z</dcterms:created>
  <dcterms:modified xsi:type="dcterms:W3CDTF">2014-05-04T13:02:17Z</dcterms:modified>
</cp:coreProperties>
</file>