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67" r:id="rId7"/>
    <p:sldId id="266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642D"/>
    <a:srgbClr val="800000"/>
    <a:srgbClr val="D2A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1078-83A2-420F-BE37-BD27AC7D21F1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3AFA-427A-4B08-B92F-5291B2965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fony-kartinki.ru/_ph/50/2/68293632.jpg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ntinhodaverinha.net/masks/SN41_Verinha.msk.jpg" TargetMode="External"/><Relationship Id="rId5" Type="http://schemas.openxmlformats.org/officeDocument/2006/relationships/hyperlink" Target="http://www.bankoboev.ru/fons/MjEzMA==/Bankoboev.Ru_zolotoi_fon.jpg" TargetMode="External"/><Relationship Id="rId4" Type="http://schemas.openxmlformats.org/officeDocument/2006/relationships/hyperlink" Target="http://www.sihirperisi.com/icerik/psd/background-arkaplan-ipek-Chinese-silk%20(17)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920880" cy="216024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Контрольная работа </a:t>
            </a:r>
            <a:br>
              <a:rPr lang="ru-RU" sz="5400" b="1" spc="50" dirty="0" smtClean="0">
                <a:ln w="11430"/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«Пробую свои силы» </a:t>
            </a:r>
            <a:b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429000"/>
            <a:ext cx="4672608" cy="1944216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2080" y="620688"/>
            <a:ext cx="334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Как устроен наш язык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3356992"/>
            <a:ext cx="3950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«Начальная школа 21 века»</a:t>
            </a:r>
          </a:p>
          <a:p>
            <a:r>
              <a:rPr lang="ru-RU" sz="2400" b="1" i="1" dirty="0" smtClean="0"/>
              <a:t>Русский язык</a:t>
            </a:r>
          </a:p>
          <a:p>
            <a:r>
              <a:rPr lang="ru-RU" sz="2400" b="1" i="1" dirty="0" smtClean="0"/>
              <a:t>3 класс 2 четверть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5534561"/>
            <a:ext cx="29776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err="1" smtClean="0"/>
              <a:t>Баранник</a:t>
            </a:r>
            <a:r>
              <a:rPr lang="ru-RU" sz="1600" b="1" i="1" dirty="0" smtClean="0"/>
              <a:t> Ирина Алексеевна</a:t>
            </a:r>
          </a:p>
          <a:p>
            <a:r>
              <a:rPr lang="ru-RU" sz="1600" b="1" i="1" dirty="0" smtClean="0"/>
              <a:t>Учитель начальных классов</a:t>
            </a:r>
          </a:p>
          <a:p>
            <a:r>
              <a:rPr lang="ru-RU" sz="1600" b="1" i="1" dirty="0" smtClean="0"/>
              <a:t>МБОУ СОШ №12 </a:t>
            </a:r>
          </a:p>
          <a:p>
            <a:r>
              <a:rPr lang="ru-RU" sz="1600" b="1" i="1" dirty="0" smtClean="0"/>
              <a:t>г. Белая Калитва п. Коксовый </a:t>
            </a:r>
          </a:p>
          <a:p>
            <a:r>
              <a:rPr lang="ru-RU" sz="1600" b="1" i="1" dirty="0" smtClean="0"/>
              <a:t>Ростовской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624736" cy="11521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Выпиши из предложений</a:t>
            </a:r>
            <a:br>
              <a:rPr lang="ru-RU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грамматические основы.</a:t>
            </a:r>
            <a:endParaRPr lang="ru-RU" sz="36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772816"/>
            <a:ext cx="846043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сумерках я увидел двух больших птиц.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Чистый сосновый бор очень красив.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воскресенье мы с другом пойдём на охоту.</a:t>
            </a: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2348880"/>
            <a:ext cx="1981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я  увидел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3717032"/>
            <a:ext cx="2466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бор  красив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5301208"/>
            <a:ext cx="4224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мы с другом пойдём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7920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40"/>
            <a:ext cx="8136904" cy="4680520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По ночам в глубоких дуплах страшно кричали совы.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Трава зелёной щёточкой поднялась на полях.</a:t>
            </a: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76672"/>
            <a:ext cx="7920880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Найди и подчеркни в предложениях все обстоятельства места.</a:t>
            </a:r>
            <a:endParaRPr kumimoji="0" lang="ru-RU" sz="36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788024" y="2636912"/>
            <a:ext cx="1584176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99592" y="5013176"/>
            <a:ext cx="1440160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7920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39552" y="2636912"/>
            <a:ext cx="8604448" cy="4680520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Маляр покрасил белой краской оконные рамы.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76672"/>
            <a:ext cx="7920880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Найди и подчеркни в предложении все дополнения, письменно задай к ним вопросы.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Стрелками покажи, от какого слова ставятся вопросы. </a:t>
            </a:r>
            <a:endParaRPr kumimoji="0" lang="ru-RU" sz="28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220072" y="3212976"/>
            <a:ext cx="1584176" cy="0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43608" y="3789040"/>
            <a:ext cx="1080120" cy="0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3563888" y="1844824"/>
            <a:ext cx="2423856" cy="2985255"/>
            <a:chOff x="4788024" y="3501008"/>
            <a:chExt cx="2423856" cy="2985255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4788024" y="4005064"/>
              <a:ext cx="2423856" cy="2481199"/>
              <a:chOff x="3360072" y="3886275"/>
              <a:chExt cx="2423856" cy="2481199"/>
            </a:xfrm>
          </p:grpSpPr>
          <p:sp>
            <p:nvSpPr>
              <p:cNvPr id="15" name="Дуга 14"/>
              <p:cNvSpPr/>
              <p:nvPr/>
            </p:nvSpPr>
            <p:spPr>
              <a:xfrm rot="18651185">
                <a:off x="3331400" y="3914947"/>
                <a:ext cx="2481199" cy="2423856"/>
              </a:xfrm>
              <a:prstGeom prst="arc">
                <a:avLst>
                  <a:gd name="adj1" fmla="val 16191513"/>
                  <a:gd name="adj2" fmla="val 678067"/>
                </a:avLst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220072" y="4293096"/>
                <a:ext cx="288032" cy="7200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>
                <a:endCxn id="15" idx="2"/>
              </p:cNvCxnSpPr>
              <p:nvPr/>
            </p:nvCxnSpPr>
            <p:spPr>
              <a:xfrm>
                <a:off x="5436096" y="4077072"/>
                <a:ext cx="114662" cy="28934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5580112" y="3501008"/>
              <a:ext cx="10577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rgbClr val="0070C0"/>
                  </a:solidFill>
                </a:rPr>
                <a:t>чем?</a:t>
              </a:r>
              <a:endParaRPr lang="ru-RU" sz="3200" b="1" i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195736" y="3140968"/>
            <a:ext cx="1627505" cy="584775"/>
            <a:chOff x="2195736" y="3140968"/>
            <a:chExt cx="1627505" cy="584775"/>
          </a:xfrm>
        </p:grpSpPr>
        <p:sp>
          <p:nvSpPr>
            <p:cNvPr id="25" name="TextBox 24"/>
            <p:cNvSpPr txBox="1"/>
            <p:nvPr/>
          </p:nvSpPr>
          <p:spPr>
            <a:xfrm>
              <a:off x="2699792" y="3140968"/>
              <a:ext cx="11234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rgbClr val="0070C0"/>
                  </a:solidFill>
                </a:rPr>
                <a:t>что?</a:t>
              </a:r>
              <a:endParaRPr lang="ru-RU" sz="3200" b="1" i="1" dirty="0">
                <a:solidFill>
                  <a:srgbClr val="0070C0"/>
                </a:solidFill>
              </a:endParaRPr>
            </a:p>
          </p:txBody>
        </p:sp>
        <p:cxnSp>
          <p:nvCxnSpPr>
            <p:cNvPr id="34" name="Прямая со стрелкой 33"/>
            <p:cNvCxnSpPr/>
            <p:nvPr/>
          </p:nvCxnSpPr>
          <p:spPr>
            <a:xfrm flipH="1">
              <a:off x="2195736" y="3140968"/>
              <a:ext cx="1152128" cy="432048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7920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83568" y="1484784"/>
            <a:ext cx="777686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Текст слайда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76672"/>
            <a:ext cx="7920880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Прочитай предложения. Определи, каким членом предложения является слово </a:t>
            </a:r>
            <a:r>
              <a:rPr lang="ru-RU" sz="2800" b="1" i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ель. </a:t>
            </a:r>
            <a:endParaRPr kumimoji="0" lang="ru-RU" sz="2800" b="1" i="1" u="none" strike="noStrike" kern="120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143116"/>
            <a:ext cx="851419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Хороша  ель зимой.</a:t>
            </a:r>
          </a:p>
          <a:p>
            <a:endParaRPr lang="ru-RU" sz="3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Вершина  ели  увешана  шишками.</a:t>
            </a:r>
          </a:p>
          <a:p>
            <a:endParaRPr lang="ru-RU" sz="3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Эту ель посадил много лет назад мой дед.</a:t>
            </a:r>
          </a:p>
          <a:p>
            <a:endParaRPr lang="ru-RU" sz="3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Весной на елях появляются молодые побеги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285984" y="2643182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500166" y="4643446"/>
            <a:ext cx="500066" cy="1588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71670" y="5643578"/>
            <a:ext cx="1214446" cy="1588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Мои документы\Мои рисунки\Изображение\Изображение 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71875"/>
            <a:ext cx="857256" cy="357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7920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83568" y="1484784"/>
            <a:ext cx="777686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Текст слайда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76672"/>
            <a:ext cx="7920880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Придумай и запиши предложение,  в котором данные слова  будут указанными членами предложения. Охарактеризуй  предложение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цели высказывания и интонации  . </a:t>
            </a:r>
            <a:endParaRPr kumimoji="0" lang="ru-RU" sz="28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2071678"/>
            <a:ext cx="3096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происшествие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86248" y="2428868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5786" y="2428868"/>
            <a:ext cx="2232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случилось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428992" y="2714620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28992" y="2857496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7224" y="2786058"/>
            <a:ext cx="1108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дом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000232" y="3143248"/>
            <a:ext cx="1143008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57224" y="3214686"/>
            <a:ext cx="2150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однажды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000364" y="3571876"/>
            <a:ext cx="1143008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57224" y="3571876"/>
            <a:ext cx="1208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наш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pic>
        <p:nvPicPr>
          <p:cNvPr id="20" name="Picture 2" descr="D:\Мои документы\Мои рисунки\Изображение\Изображение 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786190"/>
            <a:ext cx="857256" cy="357191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928662" y="3929066"/>
            <a:ext cx="3048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чрезвычайный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pic>
        <p:nvPicPr>
          <p:cNvPr id="22" name="Picture 2" descr="D:\Мои документы\Мои рисунки\Изображение\Изображение 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143380"/>
            <a:ext cx="857256" cy="357191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857224" y="4286256"/>
            <a:ext cx="1559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ночью</a:t>
            </a:r>
            <a:r>
              <a:rPr lang="ru-RU" b="1" i="1" dirty="0" smtClean="0"/>
              <a:t> -  </a:t>
            </a:r>
            <a:endParaRPr lang="ru-RU" b="1" i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357422" y="4643446"/>
            <a:ext cx="1143008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0034" y="4857760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Однажды ночью в нашем доме случилось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чрезвы-чайное</a:t>
            </a:r>
            <a:r>
              <a:rPr lang="ru-RU" sz="2800" b="1" i="1" dirty="0" smtClean="0">
                <a:solidFill>
                  <a:srgbClr val="0070C0"/>
                </a:solidFill>
              </a:rPr>
              <a:t>  происшествие</a:t>
            </a:r>
            <a:r>
              <a:rPr lang="ru-RU" b="1" i="1" dirty="0" smtClean="0">
                <a:solidFill>
                  <a:srgbClr val="0070C0"/>
                </a:solidFill>
              </a:rPr>
              <a:t>.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7488" y="5715016"/>
            <a:ext cx="410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err="1" smtClean="0">
                <a:solidFill>
                  <a:srgbClr val="C00000"/>
                </a:solidFill>
              </a:rPr>
              <a:t>Повеств</a:t>
            </a:r>
            <a:r>
              <a:rPr lang="ru-RU" sz="3600" b="1" i="1" dirty="0" smtClean="0">
                <a:solidFill>
                  <a:srgbClr val="C00000"/>
                </a:solidFill>
              </a:rPr>
              <a:t>.,  </a:t>
            </a:r>
            <a:r>
              <a:rPr lang="ru-RU" sz="3600" b="1" i="1" dirty="0" err="1" smtClean="0">
                <a:solidFill>
                  <a:srgbClr val="C00000"/>
                </a:solidFill>
              </a:rPr>
              <a:t>невоскл</a:t>
            </a:r>
            <a:r>
              <a:rPr lang="ru-RU" sz="3600" b="1" i="1" dirty="0" smtClean="0">
                <a:solidFill>
                  <a:srgbClr val="C00000"/>
                </a:solidFill>
              </a:rPr>
              <a:t>.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7920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83568" y="1484784"/>
            <a:ext cx="777686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Текст слайда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76672"/>
            <a:ext cx="7920880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Прочитай текст.  Найди предложение, которое соответствует схеме: </a:t>
            </a:r>
            <a:endParaRPr kumimoji="0" lang="ru-RU" sz="28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3108" y="2428868"/>
            <a:ext cx="1143008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1472" y="2428868"/>
            <a:ext cx="1143008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1868" y="2357430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71868" y="2500306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D:\Мои документы\Мои рисунки\Изображение\Изображение 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85992"/>
            <a:ext cx="1500198" cy="357191"/>
          </a:xfrm>
          <a:prstGeom prst="rect">
            <a:avLst/>
          </a:prstGeom>
          <a:noFill/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786578" y="2428868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1071538" y="2643182"/>
            <a:ext cx="7143800" cy="5000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Подчеркни в нём все члены </a:t>
            </a:r>
            <a:r>
              <a:rPr lang="ru-RU" sz="2800" b="1" spc="50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предложния</a:t>
            </a:r>
            <a:r>
              <a:rPr lang="ru-RU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kumimoji="0" lang="ru-RU" sz="28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473" y="3286124"/>
            <a:ext cx="8143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smtClean="0">
                <a:solidFill>
                  <a:srgbClr val="0070C0"/>
                </a:solidFill>
              </a:rPr>
              <a:t>         Я </a:t>
            </a:r>
            <a:r>
              <a:rPr lang="ru-RU" sz="3200" b="1" i="1" dirty="0" smtClean="0">
                <a:solidFill>
                  <a:srgbClr val="0070C0"/>
                </a:solidFill>
              </a:rPr>
              <a:t>лежу в душистой траве на лугу. Качаются над головой золотые цветы.</a:t>
            </a: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Трепещут лёгкие стрекозы. Пробегают</a:t>
            </a: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по невидимым тропкам муравьи. В небе</a:t>
            </a: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над облаками кружат быстрые ласточки</a:t>
            </a:r>
            <a:r>
              <a:rPr lang="ru-RU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32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786578" y="5286388"/>
            <a:ext cx="1143008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42910" y="5786454"/>
            <a:ext cx="2357454" cy="158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86116" y="5786454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86116" y="5929330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D:\Мои документы\Мои рисунки\Изображение\Изображение 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715016"/>
            <a:ext cx="1785950" cy="357191"/>
          </a:xfrm>
          <a:prstGeom prst="rect">
            <a:avLst/>
          </a:prstGeom>
          <a:noFill/>
        </p:spPr>
      </p:pic>
      <p:cxnSp>
        <p:nvCxnSpPr>
          <p:cNvPr id="23" name="Прямая соединительная линия 22"/>
          <p:cNvCxnSpPr/>
          <p:nvPr/>
        </p:nvCxnSpPr>
        <p:spPr>
          <a:xfrm>
            <a:off x="6572264" y="5786454"/>
            <a:ext cx="17145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5"/>
          <p:cNvSpPr>
            <a:spLocks noGrp="1"/>
          </p:cNvSpPr>
          <p:nvPr>
            <p:ph idx="1"/>
          </p:nvPr>
        </p:nvSpPr>
        <p:spPr>
          <a:xfrm>
            <a:off x="539552" y="836712"/>
            <a:ext cx="8064896" cy="381642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dirty="0" smtClean="0"/>
              <a:t>Вы можете использовать данное оформление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/>
              <a:t>для создания своих презентаций,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/>
              <a:t>но в своей презентации вы должны указать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dirty="0" smtClean="0"/>
              <a:t>автора шаблона: </a:t>
            </a:r>
          </a:p>
          <a:p>
            <a:pPr>
              <a:spcBef>
                <a:spcPts val="0"/>
              </a:spcBef>
              <a:buNone/>
            </a:pPr>
            <a:endParaRPr lang="ru-RU" sz="2800" dirty="0" smtClean="0"/>
          </a:p>
          <a:p>
            <a:pPr algn="ctr">
              <a:spcBef>
                <a:spcPts val="0"/>
              </a:spcBef>
              <a:buNone/>
            </a:pPr>
            <a:r>
              <a:rPr lang="ru-RU" sz="2800" b="1" i="1" dirty="0" smtClean="0"/>
              <a:t>Ранько Елена Алексеевна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b="1" i="1" dirty="0" smtClean="0"/>
              <a:t>учитель начальных классов 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b="1" i="1" dirty="0" smtClean="0"/>
              <a:t>МАОУ лицея №21 г. Иванова</a:t>
            </a:r>
          </a:p>
          <a:p>
            <a:pPr algn="ctr">
              <a:spcBef>
                <a:spcPts val="0"/>
              </a:spcBef>
              <a:buNone/>
            </a:pPr>
            <a:endParaRPr lang="ru-RU" sz="1400" b="1" i="1" dirty="0" smtClean="0"/>
          </a:p>
        </p:txBody>
      </p:sp>
      <p:sp>
        <p:nvSpPr>
          <p:cNvPr id="5" name="Содержимое 5"/>
          <p:cNvSpPr txBox="1">
            <a:spLocks/>
          </p:cNvSpPr>
          <p:nvPr/>
        </p:nvSpPr>
        <p:spPr>
          <a:xfrm>
            <a:off x="539552" y="5373216"/>
            <a:ext cx="79928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Сайт: </a:t>
            </a:r>
            <a:r>
              <a:rPr lang="en-US" sz="2400" i="1" dirty="0" smtClean="0">
                <a:hlinkClick r:id="rId2"/>
              </a:rPr>
              <a:t>http://elenaranko.ucoz.ru/</a:t>
            </a:r>
            <a:r>
              <a:rPr lang="ru-RU" sz="2400" i="1" dirty="0" smtClean="0"/>
              <a:t> </a:t>
            </a:r>
            <a:endParaRPr kumimoji="0" lang="ru-RU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4643446"/>
            <a:ext cx="7747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Благодарность автору шаблона </a:t>
            </a:r>
            <a:r>
              <a:rPr lang="ru-RU" sz="2400" dirty="0" err="1" smtClean="0">
                <a:solidFill>
                  <a:srgbClr val="0070C0"/>
                </a:solidFill>
              </a:rPr>
              <a:t>Ранько</a:t>
            </a:r>
            <a:r>
              <a:rPr lang="ru-RU" sz="2400" dirty="0" smtClean="0">
                <a:solidFill>
                  <a:srgbClr val="0070C0"/>
                </a:solidFill>
              </a:rPr>
              <a:t> Елене Алексеевне.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7920880" cy="64807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blipFill dpi="0" rotWithShape="1">
                  <a:blip r:embed="rId2"/>
                  <a:srcRect/>
                  <a:tile tx="0" ty="0" sx="100000" sy="100000" flip="none" algn="tl"/>
                </a:blipFill>
              </a:rPr>
              <a:t>Источники</a:t>
            </a:r>
            <a:endParaRPr lang="ru-RU" sz="3600" b="1" spc="50" dirty="0">
              <a:ln w="11430"/>
              <a:blipFill dpi="0" rotWithShape="1">
                <a:blip r:embed="rId2"/>
                <a:srcRect/>
                <a:tile tx="0" ty="0" sx="100000" sy="100000" flip="none" algn="tl"/>
              </a:blipFill>
            </a:endParaRPr>
          </a:p>
        </p:txBody>
      </p:sp>
      <p:pic>
        <p:nvPicPr>
          <p:cNvPr id="4" name="Рисунок 3" descr="Рисунок7.png"/>
          <p:cNvPicPr>
            <a:picLocks noChangeAspect="1"/>
          </p:cNvPicPr>
          <p:nvPr/>
        </p:nvPicPr>
        <p:blipFill>
          <a:blip r:embed="rId3" cstate="screen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87624" y="764704"/>
            <a:ext cx="6477969" cy="64807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39552" y="1484784"/>
            <a:ext cx="81369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Шаблон выполнен в программе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Adobe Photoshop CS2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2000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Для создания использовались изображения:</a:t>
            </a:r>
          </a:p>
          <a:p>
            <a:pPr marL="72000"/>
            <a:endParaRPr lang="ru-RU" sz="1200" dirty="0" smtClean="0"/>
          </a:p>
          <a:p>
            <a:pPr marL="72000">
              <a:buClr>
                <a:srgbClr val="800000"/>
              </a:buClr>
              <a:buSzPct val="75000"/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i="1" dirty="0" smtClean="0"/>
              <a:t>шелковая ткань (рамка, фон) :   </a:t>
            </a:r>
          </a:p>
          <a:p>
            <a:pPr marL="72000">
              <a:buClr>
                <a:srgbClr val="800000"/>
              </a:buClr>
              <a:buSzPct val="75000"/>
            </a:pPr>
            <a:r>
              <a:rPr lang="en-US" sz="1600" dirty="0" smtClean="0">
                <a:hlinkClick r:id="rId4"/>
              </a:rPr>
              <a:t>http://www.sihirperisi.com/icerik/psd/background-arkaplan-ipek-Chinese-silk%20(17).jpg</a:t>
            </a:r>
            <a:endParaRPr lang="ru-RU" sz="1600" i="1" dirty="0" smtClean="0"/>
          </a:p>
          <a:p>
            <a:pPr marL="72000" lvl="0">
              <a:buClr>
                <a:srgbClr val="800000"/>
              </a:buClr>
              <a:buSzPct val="75000"/>
              <a:buFont typeface="Wingdings" pitchFamily="2" charset="2"/>
              <a:buChar char="v"/>
            </a:pPr>
            <a:r>
              <a:rPr lang="ru-RU" i="1" dirty="0" smtClean="0"/>
              <a:t>   золотой фон для цветов: </a:t>
            </a:r>
            <a:r>
              <a:rPr lang="en-US" dirty="0" smtClean="0">
                <a:hlinkClick r:id="rId5"/>
              </a:rPr>
              <a:t>http://www.bankoboev.ru/fons/MjEzMA==/Bankoboev.Ru_zolotoi_fon.jpg</a:t>
            </a:r>
            <a:endParaRPr lang="ru-RU" dirty="0" smtClean="0"/>
          </a:p>
          <a:p>
            <a:pPr marL="72000" lvl="0">
              <a:buClr>
                <a:srgbClr val="800000"/>
              </a:buClr>
              <a:buSzPct val="75000"/>
              <a:buFont typeface="Wingdings" pitchFamily="2" charset="2"/>
              <a:buChar char="v"/>
            </a:pPr>
            <a:r>
              <a:rPr lang="ru-RU" i="1" dirty="0" smtClean="0"/>
              <a:t>   декоративный элемент внизу выполнен при помощи маски: </a:t>
            </a:r>
          </a:p>
          <a:p>
            <a:pPr marL="72000" lvl="0">
              <a:buSzPct val="75000"/>
            </a:pPr>
            <a:r>
              <a:rPr lang="ru-RU" dirty="0" smtClean="0">
                <a:hlinkClick r:id="rId6"/>
              </a:rPr>
              <a:t>http://www.cantinhodaverinha.net/masks/SN41_Verinha.msk.jpg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72000" lvl="0">
              <a:buClr>
                <a:srgbClr val="800000"/>
              </a:buClr>
              <a:buSzPct val="75000"/>
              <a:buFont typeface="Wingdings" pitchFamily="2" charset="2"/>
              <a:buChar char="v"/>
            </a:pPr>
            <a:r>
              <a:rPr lang="ru-RU" i="1" dirty="0" smtClean="0"/>
              <a:t>   картинка для создания обводки:</a:t>
            </a:r>
          </a:p>
          <a:p>
            <a:pPr marL="72000" lvl="0">
              <a:buSzPct val="75000"/>
            </a:pPr>
            <a:r>
              <a:rPr lang="ru-RU" dirty="0" smtClean="0">
                <a:hlinkClick r:id="rId7"/>
              </a:rPr>
              <a:t>http://fony-kartinki.ru/_ph/50/2/68293632.jpg</a:t>
            </a:r>
            <a:r>
              <a:rPr lang="ru-RU" dirty="0" smtClean="0"/>
              <a:t> </a:t>
            </a:r>
            <a:endParaRPr lang="en-US" sz="1000" dirty="0" smtClean="0"/>
          </a:p>
          <a:p>
            <a:pPr marL="72000"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момент создания презентации все ссылки активны.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E36C09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400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Контрольная работа  «Пробую свои силы»  </vt:lpstr>
      <vt:lpstr>1. Выпиши из предложений грамматические основы.</vt:lpstr>
      <vt:lpstr>Слайд 3</vt:lpstr>
      <vt:lpstr>Слайд 4</vt:lpstr>
      <vt:lpstr>Слайд 5</vt:lpstr>
      <vt:lpstr>Слайд 6</vt:lpstr>
      <vt:lpstr>Слайд 7</vt:lpstr>
      <vt:lpstr>Слайд 8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Елена</dc:creator>
  <cp:lastModifiedBy>учитель</cp:lastModifiedBy>
  <cp:revision>26</cp:revision>
  <dcterms:created xsi:type="dcterms:W3CDTF">2014-10-04T11:14:22Z</dcterms:created>
  <dcterms:modified xsi:type="dcterms:W3CDTF">2015-12-01T07:20:47Z</dcterms:modified>
</cp:coreProperties>
</file>