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AB5E1-A22A-4D35-BBC6-764447041607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3130E-9043-4491-A598-DD0A3B5C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DA115E-792A-498C-BABC-512B1857872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EF7C05-9C59-40BD-A9A8-807DADDA39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образовательной среды школы, направленной на профориентацию и социализацию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Подготовлено учителем начальных классов </a:t>
            </a:r>
          </a:p>
          <a:p>
            <a:r>
              <a:rPr lang="ru-RU" dirty="0" smtClean="0"/>
              <a:t>первой квалификационной категории</a:t>
            </a:r>
          </a:p>
          <a:p>
            <a:r>
              <a:rPr lang="ru-RU" dirty="0" smtClean="0"/>
              <a:t>МБОУ </a:t>
            </a:r>
            <a:r>
              <a:rPr lang="ru-RU" dirty="0"/>
              <a:t>СОШ №10 </a:t>
            </a:r>
            <a:r>
              <a:rPr lang="ru-RU" dirty="0" err="1"/>
              <a:t>г.Павлово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Тимофеевой Надеждой Алексеевной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86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Дизайнер</a:t>
            </a:r>
            <a:endParaRPr lang="ru-RU" dirty="0"/>
          </a:p>
        </p:txBody>
      </p:sp>
      <p:pic>
        <p:nvPicPr>
          <p:cNvPr id="4" name="Picture 4" descr="400x400_f570afab1c77cd91353c51ddf4952d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974057"/>
            <a:ext cx="3810000" cy="2543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83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924944"/>
            <a:ext cx="2907751" cy="2592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88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</a:rPr>
              <a:t>ТРУД </a:t>
            </a:r>
            <a:r>
              <a:rPr lang="ru-RU" sz="3600" b="1" dirty="0" smtClean="0">
                <a:solidFill>
                  <a:srgbClr val="000000"/>
                </a:solidFill>
              </a:rPr>
              <a:t>ЧЕЛОВЕКА КОРМИТ</a:t>
            </a:r>
            <a:r>
              <a:rPr lang="ru-RU" sz="3600" b="1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600" b="1" smtClean="0">
                <a:solidFill>
                  <a:srgbClr val="000000"/>
                </a:solidFill>
              </a:rPr>
              <a:t> </a:t>
            </a:r>
            <a:r>
              <a:rPr lang="ru-RU" sz="3600" b="1" dirty="0">
                <a:solidFill>
                  <a:srgbClr val="000000"/>
                </a:solidFill>
              </a:rPr>
              <a:t>А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ru-RU" sz="3600" b="1" dirty="0">
                <a:solidFill>
                  <a:srgbClr val="000000"/>
                </a:solidFill>
              </a:rPr>
              <a:t> ЛЕНЬ </a:t>
            </a:r>
            <a:r>
              <a:rPr lang="ru-RU" sz="3600" b="1" dirty="0" smtClean="0">
                <a:solidFill>
                  <a:srgbClr val="000000"/>
                </a:solidFill>
              </a:rPr>
              <a:t>ПОРТИТ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sz="3600" b="1" dirty="0" smtClean="0">
                <a:solidFill>
                  <a:srgbClr val="000000"/>
                </a:solidFill>
              </a:rPr>
              <a:t>Умелые руки не знают скуки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7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Исторические костюмы</a:t>
            </a: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852935"/>
            <a:ext cx="1944216" cy="3455789"/>
          </a:xfr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2924944"/>
            <a:ext cx="2047900" cy="33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5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Исторические костюмы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348880"/>
            <a:ext cx="2664296" cy="3360403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099" y="2492896"/>
            <a:ext cx="3084539" cy="34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4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Историческая мебель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1" y="2420888"/>
            <a:ext cx="3722225" cy="2790929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401018"/>
            <a:ext cx="3168352" cy="35506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Историческая мебель</a:t>
            </a:r>
            <a:endParaRPr lang="ru-RU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2069885"/>
            <a:ext cx="5832647" cy="4384703"/>
          </a:xfrm>
        </p:spPr>
      </p:pic>
    </p:spTree>
    <p:extLst>
      <p:ext uri="{BB962C8B-B14F-4D97-AF65-F5344CB8AC3E}">
        <p14:creationId xmlns:p14="http://schemas.microsoft.com/office/powerpoint/2010/main" val="239432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Специалист по проектированию и строению зданий, сооружений.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Архитектор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69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6" descr="7dld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3785088"/>
            <a:ext cx="3714750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Специалист по обработке дерева и изготовлению изделий из него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Столяр</a:t>
            </a:r>
            <a:endParaRPr lang="ru-RU" dirty="0"/>
          </a:p>
        </p:txBody>
      </p:sp>
      <p:pic>
        <p:nvPicPr>
          <p:cNvPr id="4" name="Picture 4" descr="P30109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3573016"/>
            <a:ext cx="2590850" cy="2448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4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Кладёт кирпич за кирпичом –</a:t>
            </a:r>
          </a:p>
          <a:p>
            <a:r>
              <a:rPr lang="ru-RU" dirty="0"/>
              <a:t>Растёт этаж за этажом,</a:t>
            </a:r>
          </a:p>
          <a:p>
            <a:r>
              <a:rPr lang="ru-RU" dirty="0"/>
              <a:t>И с каждым часом, с каждым днём</a:t>
            </a:r>
          </a:p>
          <a:p>
            <a:r>
              <a:rPr lang="ru-RU" dirty="0"/>
              <a:t>Всё выше, выше новый дом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Каменщик</a:t>
            </a:r>
            <a:endParaRPr lang="ru-RU" dirty="0"/>
          </a:p>
        </p:txBody>
      </p:sp>
      <p:pic>
        <p:nvPicPr>
          <p:cNvPr id="4" name="Picture 4" descr="маля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8DC"/>
              </a:clrFrom>
              <a:clrTo>
                <a:srgbClr val="EAE8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8" t="26849" r="13046" b="50500"/>
          <a:stretch>
            <a:fillRect/>
          </a:stretch>
        </p:blipFill>
        <p:spPr>
          <a:xfrm>
            <a:off x="6084168" y="2852936"/>
            <a:ext cx="2338457" cy="2231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0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Дизайнер – это  художник, который придумывает новые формы предметам или придаёт новый облик существующим</a:t>
            </a:r>
          </a:p>
          <a:p>
            <a:r>
              <a:rPr lang="ru-RU" dirty="0"/>
              <a:t>Ландшафтный дизайнер</a:t>
            </a:r>
          </a:p>
          <a:p>
            <a:r>
              <a:rPr lang="ru-RU" dirty="0"/>
              <a:t>Транспортный дизайнер</a:t>
            </a:r>
          </a:p>
          <a:p>
            <a:r>
              <a:rPr lang="ru-RU" dirty="0"/>
              <a:t>Текстильный дизайнер</a:t>
            </a:r>
          </a:p>
          <a:p>
            <a:r>
              <a:rPr lang="ru-RU" dirty="0"/>
              <a:t>Мебельный дизайнер</a:t>
            </a:r>
          </a:p>
          <a:p>
            <a:r>
              <a:rPr lang="ru-RU" dirty="0"/>
              <a:t>Интерьерный дизайнер</a:t>
            </a:r>
          </a:p>
          <a:p>
            <a:r>
              <a:rPr lang="ru-RU" dirty="0"/>
              <a:t>Дизайнер - стилист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Кто такой дизайнер?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93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126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Создание образовательной среды школы, направленной на профориентацию и социализацию обучающихся</vt:lpstr>
      <vt:lpstr>Исторические костюмы</vt:lpstr>
      <vt:lpstr>Исторические костюмы</vt:lpstr>
      <vt:lpstr>Историческая мебель</vt:lpstr>
      <vt:lpstr>Историческая мебель</vt:lpstr>
      <vt:lpstr>Архитектор</vt:lpstr>
      <vt:lpstr>Столяр</vt:lpstr>
      <vt:lpstr>Каменщик</vt:lpstr>
      <vt:lpstr>Кто такой дизайнер?</vt:lpstr>
      <vt:lpstr>Дизайнер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образовательной среды школы, направленной на профориентацию и социализацию обучающихся</dc:title>
  <dc:creator>Андрей</dc:creator>
  <cp:lastModifiedBy>Андрей</cp:lastModifiedBy>
  <cp:revision>12</cp:revision>
  <dcterms:created xsi:type="dcterms:W3CDTF">2016-01-10T13:18:12Z</dcterms:created>
  <dcterms:modified xsi:type="dcterms:W3CDTF">2016-01-10T13:40:56Z</dcterms:modified>
</cp:coreProperties>
</file>