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6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2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5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9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6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1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8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5675-2F21-47DA-8CFD-A340E6A5FFC0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D3AF-9049-4339-834C-4F3E5347D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1" y="1691530"/>
            <a:ext cx="7493195" cy="20426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://amibs.ru/pagesstatic/201402/1344d70c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33" y="214603"/>
            <a:ext cx="11000792" cy="733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0" i="0" dirty="0" smtClean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Невзирая на морозы,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i="0" dirty="0" smtClean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В красных яблоках березы.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i="0" dirty="0" smtClean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Подошел поближе... Ай!!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i="0" dirty="0" smtClean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Разлетелся урожай!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14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umama.ru/images/snegi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424" y="232257"/>
            <a:ext cx="4917233" cy="622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37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Сизый - дикий, каждый знает.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И почтовым он бывает!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Очень нежный, очень смелый 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Символ мира – это белый.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5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evangelie.ru/forum/attachment.php?attachmentid=53354&amp;d=142029323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529" y="223935"/>
            <a:ext cx="8292863" cy="621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Кто в окошко к нам стучит –</a:t>
            </a:r>
            <a:br>
              <a:rPr lang="ru-RU" sz="3200" dirty="0"/>
            </a:br>
            <a:r>
              <a:rPr lang="ru-RU" sz="3200" dirty="0"/>
              <a:t>За еду благодарит?</a:t>
            </a:r>
            <a:br>
              <a:rPr lang="ru-RU" sz="3200" dirty="0"/>
            </a:br>
            <a:r>
              <a:rPr lang="ru-RU" sz="3200" dirty="0"/>
              <a:t>Желтогрудая пичужка, </a:t>
            </a:r>
            <a:br>
              <a:rPr lang="ru-RU" sz="3200" dirty="0"/>
            </a:br>
            <a:r>
              <a:rPr lang="ru-RU" sz="3200" dirty="0"/>
              <a:t>Разноцветная игрушка.</a:t>
            </a:r>
            <a:br>
              <a:rPr lang="ru-RU" sz="3200" dirty="0"/>
            </a:br>
            <a:r>
              <a:rPr lang="ru-RU" sz="3200" dirty="0"/>
              <a:t>Нас нисколько не боится</a:t>
            </a:r>
            <a:br>
              <a:rPr lang="ru-RU" sz="3200" dirty="0"/>
            </a:br>
            <a:r>
              <a:rPr lang="ru-RU" sz="3200" dirty="0"/>
              <a:t>И на форточку садится.</a:t>
            </a:r>
            <a:br>
              <a:rPr lang="ru-RU" sz="3200" dirty="0"/>
            </a:br>
            <a:r>
              <a:rPr lang="ru-RU" sz="3200" dirty="0"/>
              <a:t>Очень миленькая птичка.</a:t>
            </a:r>
            <a:br>
              <a:rPr lang="ru-RU" sz="3200" dirty="0"/>
            </a:br>
            <a:r>
              <a:rPr lang="ru-RU" sz="3200" dirty="0"/>
              <a:t>А зовут </a:t>
            </a:r>
            <a:r>
              <a:rPr lang="ru-RU" sz="3200" dirty="0" smtClean="0"/>
              <a:t>её…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92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AutoShape 4" descr="Картинки по запросу загадка синица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415" y="477094"/>
            <a:ext cx="6797169" cy="630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4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Эта маленькая пташка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Носит серую рубашку,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Подбирает быстро крошки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И спасается от кошки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55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1" y="365125"/>
            <a:ext cx="6974204" cy="581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65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Широкоэкранный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2015-09-15T18:19:30Z</dcterms:created>
  <dcterms:modified xsi:type="dcterms:W3CDTF">2015-12-26T18:58:01Z</dcterms:modified>
</cp:coreProperties>
</file>