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73" r:id="rId6"/>
    <p:sldId id="262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13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D21E0-E7C3-40B0-8296-512479A4D0DE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4736B-E9BD-4522-8483-9FC3D24F14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4736B-E9BD-4522-8483-9FC3D24F147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0.jpeg"/><Relationship Id="rId5" Type="http://schemas.openxmlformats.org/officeDocument/2006/relationships/slide" Target="slide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8062664" cy="122413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Использование ИКТ на уроках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941168"/>
            <a:ext cx="3456384" cy="697632"/>
          </a:xfrm>
        </p:spPr>
        <p:txBody>
          <a:bodyPr>
            <a:normAutofit fontScale="55000" lnSpcReduction="20000"/>
          </a:bodyPr>
          <a:lstStyle/>
          <a:p>
            <a:r>
              <a:rPr lang="ru-RU" smtClean="0"/>
              <a:t>Учитель начальных классов</a:t>
            </a:r>
          </a:p>
          <a:p>
            <a:r>
              <a:rPr lang="ru-RU" smtClean="0"/>
              <a:t>МБОУ «Новогеоргиевская НОШ»</a:t>
            </a:r>
          </a:p>
          <a:p>
            <a:r>
              <a:rPr lang="ru-RU" smtClean="0"/>
              <a:t>Кучина Ирина Леонидовна </a:t>
            </a:r>
            <a:endParaRPr lang="ru-RU" dirty="0"/>
          </a:p>
        </p:txBody>
      </p:sp>
      <p:pic>
        <p:nvPicPr>
          <p:cNvPr id="1026" name="Picture 2" descr="C:\Users\Ирина\Desktop\УЧИТЕЛЬ ГОДА\мини-сайт\IMG_09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852936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Desktop\методический семинар\2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80728"/>
            <a:ext cx="7848872" cy="51125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ина\Desktop\методический семинар\0002-002-TSarstvo-vrednykh-privych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3816424" cy="4392488"/>
          </a:xfrm>
          <a:prstGeom prst="rect">
            <a:avLst/>
          </a:prstGeom>
          <a:noFill/>
        </p:spPr>
      </p:pic>
      <p:pic>
        <p:nvPicPr>
          <p:cNvPr id="3075" name="Picture 3" descr="C:\Users\Ирина\Desktop\методический семинар\img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908720"/>
            <a:ext cx="4464496" cy="5400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методический семинар\стрекоз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4824536" cy="5112568"/>
          </a:xfrm>
          <a:prstGeom prst="rect">
            <a:avLst/>
          </a:prstGeom>
          <a:noFill/>
        </p:spPr>
      </p:pic>
      <p:pic>
        <p:nvPicPr>
          <p:cNvPr id="1027" name="Picture 3" descr="C:\Users\Ирина\Desktop\методический семинар\55ebac4884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836712"/>
            <a:ext cx="3654425" cy="51125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Результативность применения ИКТ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338437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рост  положительной  мотивации  на  уроках  с применением ИКТ;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повышение  уровня  использования  наглядности на  уроке;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повышение  производительности  учебно-воспитательного  процесса;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качественное  изменение взаимоотношений между участниками  учебно-воспитательного  процесса</a:t>
            </a:r>
          </a:p>
          <a:p>
            <a:endParaRPr lang="ru-RU" dirty="0"/>
          </a:p>
        </p:txBody>
      </p:sp>
      <p:pic>
        <p:nvPicPr>
          <p:cNvPr id="4" name="Picture 2" descr="C:\Users\Ирина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869160"/>
            <a:ext cx="2714625" cy="18097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3058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" name="Picture 2" descr="C:\Users\Ирина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420888"/>
            <a:ext cx="4104456" cy="345638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Применение ИКТ  позволяет: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усилить образовательные эффекты;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повысить качество усвоения материала;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осуществить  дифференцированный подход к детям с разным уровнем готовности к обучению;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одновременно организовать детей, обладающих различными возможностями</a:t>
            </a:r>
          </a:p>
          <a:p>
            <a:endParaRPr lang="ru-RU" dirty="0"/>
          </a:p>
        </p:txBody>
      </p:sp>
      <p:pic>
        <p:nvPicPr>
          <p:cNvPr id="1026" name="Picture 2" descr="C:\Users\Ирина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653136"/>
            <a:ext cx="2714625" cy="18097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Внедрение ИКТ осуществляется по принципам: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создание презентаций к уроку;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работа с ресурсами Интернета;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использование готовых обучающих программ;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разработка и использование  собственных программ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Ирина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581128"/>
            <a:ext cx="2714625" cy="18097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6760"/>
          </a:xfrm>
        </p:spPr>
        <p:txBody>
          <a:bodyPr>
            <a:noAutofit/>
          </a:bodyPr>
          <a:lstStyle/>
          <a:p>
            <a:r>
              <a:rPr lang="ru-RU" sz="3200" dirty="0" smtClean="0"/>
              <a:t>Использование электронных ресурсов способствует развитию мышления и творческих способностей обучающихся через: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399656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получение информации;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практическое применение  информации;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проверку  полученных знаний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Ирина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653136"/>
            <a:ext cx="2714625" cy="180975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357315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7056784" cy="54726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методический семинар\89d9a7696cdb6269a8eca751a41b8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3816424" cy="2520280"/>
          </a:xfrm>
          <a:prstGeom prst="rect">
            <a:avLst/>
          </a:prstGeom>
          <a:noFill/>
        </p:spPr>
      </p:pic>
      <p:pic>
        <p:nvPicPr>
          <p:cNvPr id="1027" name="Picture 3" descr="C:\Users\Ирина\Desktop\методический семинар\rebus_2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836712"/>
            <a:ext cx="4314428" cy="3328714"/>
          </a:xfrm>
          <a:prstGeom prst="rect">
            <a:avLst/>
          </a:prstGeom>
          <a:noFill/>
        </p:spPr>
      </p:pic>
      <p:pic>
        <p:nvPicPr>
          <p:cNvPr id="1028" name="Picture 4" descr="C:\Users\Ирина\Desktop\методический семинар\small-49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4365104"/>
            <a:ext cx="5688631" cy="225705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 descr="Красные клоунские носы, взъерошенные, пучками торчащие волосы, свирепые рожи и развязное поведение - такова была &#10;хоккейная команда ''Метеор''. Кадр из мультфильма ''Шайбу! Шайбу!''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60350"/>
            <a:ext cx="8459788" cy="634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0" name="Picture 1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1 - трус не играет в хоккей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550" y="55895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9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0323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0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0"/>
            <a:ext cx="503237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1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0"/>
            <a:ext cx="50323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2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6375" y="0"/>
            <a:ext cx="50323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3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613" y="0"/>
            <a:ext cx="503237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24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6250"/>
            <a:ext cx="50323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25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08050"/>
            <a:ext cx="50323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26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12875"/>
            <a:ext cx="50323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27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916113"/>
            <a:ext cx="5032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28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420938"/>
            <a:ext cx="5032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29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924175"/>
            <a:ext cx="50323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30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429000"/>
            <a:ext cx="50323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31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933825"/>
            <a:ext cx="50323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32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37063"/>
            <a:ext cx="5032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33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941888"/>
            <a:ext cx="5032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34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445125"/>
            <a:ext cx="50323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35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49950"/>
            <a:ext cx="50323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36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373813"/>
            <a:ext cx="5032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37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4438" y="0"/>
            <a:ext cx="503237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38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675" y="0"/>
            <a:ext cx="50323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Picture 39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0"/>
            <a:ext cx="50323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Picture 40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738" y="0"/>
            <a:ext cx="503237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41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3" y="0"/>
            <a:ext cx="503237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5" name="Picture 42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3800" y="0"/>
            <a:ext cx="50323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Picture 43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625" y="0"/>
            <a:ext cx="50323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7" name="Picture 44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1863" y="0"/>
            <a:ext cx="503237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" name="Picture 45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688" y="0"/>
            <a:ext cx="503237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9" name="Picture 46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9925" y="0"/>
            <a:ext cx="50323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0" name="Picture 47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750" y="0"/>
            <a:ext cx="50323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1" name="Picture 48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7988" y="0"/>
            <a:ext cx="57626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2" name="Picture 49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04250" y="0"/>
            <a:ext cx="53975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3" name="Picture 50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40763" y="476250"/>
            <a:ext cx="503237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4" name="Picture 51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40763" y="981075"/>
            <a:ext cx="503237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5" name="Picture 52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40763" y="1484313"/>
            <a:ext cx="503237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6" name="Picture 53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40763" y="1989138"/>
            <a:ext cx="503237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7" name="Picture 54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40763" y="2492375"/>
            <a:ext cx="503237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8" name="Picture 55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40763" y="2997200"/>
            <a:ext cx="503237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9" name="Picture 56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40763" y="3500438"/>
            <a:ext cx="503237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0" name="Picture 57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40763" y="4005263"/>
            <a:ext cx="503237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1" name="Picture 58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40763" y="4508500"/>
            <a:ext cx="503237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2" name="Picture 59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40763" y="5013325"/>
            <a:ext cx="503237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3" name="Picture 60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40763" y="5516563"/>
            <a:ext cx="503237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4" name="Picture 61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40763" y="5949950"/>
            <a:ext cx="503237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5" name="Picture 62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6373813"/>
            <a:ext cx="5032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6" name="Picture 63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6373813"/>
            <a:ext cx="503237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" name="Picture 64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813" y="6373813"/>
            <a:ext cx="503237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8" name="Picture 65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050" y="6373813"/>
            <a:ext cx="5032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" name="Picture 66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875" y="6373813"/>
            <a:ext cx="5032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0" name="Picture 67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113" y="6373813"/>
            <a:ext cx="503237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1" name="Picture 68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938" y="6373813"/>
            <a:ext cx="503237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2" name="Picture 69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175" y="6373813"/>
            <a:ext cx="5032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3" name="Picture 70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6373813"/>
            <a:ext cx="5032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4" name="Picture 71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825" y="6373813"/>
            <a:ext cx="5032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5" name="Picture 72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063" y="6373813"/>
            <a:ext cx="503237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6" name="Picture 73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888" y="6373813"/>
            <a:ext cx="503237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7" name="Picture 74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125" y="6373813"/>
            <a:ext cx="5032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8" name="Picture 75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950" y="6373813"/>
            <a:ext cx="5032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" name="Picture 76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188" y="6373813"/>
            <a:ext cx="503237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0" name="Picture 77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1013" y="6373813"/>
            <a:ext cx="503237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1" name="Picture 78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40763" y="6373813"/>
            <a:ext cx="503237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2" name="WordArt 79"/>
          <p:cNvSpPr>
            <a:spLocks noChangeArrowheads="1" noChangeShapeType="1" noTextEdit="1"/>
          </p:cNvSpPr>
          <p:nvPr/>
        </p:nvSpPr>
        <p:spPr bwMode="auto">
          <a:xfrm>
            <a:off x="1331913" y="549275"/>
            <a:ext cx="6481762" cy="792163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r>
              <a:rPr lang="ru-RU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/>
              </a:rPr>
              <a:t>Х  ККЕЙ</a:t>
            </a:r>
          </a:p>
        </p:txBody>
      </p:sp>
      <p:pic>
        <p:nvPicPr>
          <p:cNvPr id="13392" name="Picture 80" descr="lsp-hk0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4438" y="620713"/>
            <a:ext cx="1008062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4" name="Text Box 81"/>
          <p:cNvSpPr txBox="1">
            <a:spLocks noChangeArrowheads="1"/>
          </p:cNvSpPr>
          <p:nvPr/>
        </p:nvSpPr>
        <p:spPr bwMode="auto">
          <a:xfrm>
            <a:off x="611188" y="5300663"/>
            <a:ext cx="79930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600">
              <a:solidFill>
                <a:srgbClr val="990000"/>
              </a:solidFill>
            </a:endParaRPr>
          </a:p>
        </p:txBody>
      </p:sp>
      <p:pic>
        <p:nvPicPr>
          <p:cNvPr id="2115" name="Picture 83" descr="j043255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850" y="5805488"/>
            <a:ext cx="128746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6" name="WordArt 84"/>
          <p:cNvSpPr>
            <a:spLocks noChangeArrowheads="1" noChangeShapeType="1" noTextEdit="1"/>
          </p:cNvSpPr>
          <p:nvPr/>
        </p:nvSpPr>
        <p:spPr bwMode="auto">
          <a:xfrm>
            <a:off x="4787900" y="1557338"/>
            <a:ext cx="1019175" cy="338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2 </a:t>
            </a:r>
            <a:r>
              <a:rPr lang="ru-RU" sz="3600" b="1" kern="1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х</a:t>
            </a:r>
            <a:r>
              <a:rPr lang="ru-RU" sz="36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 4</a:t>
            </a:r>
          </a:p>
        </p:txBody>
      </p:sp>
      <p:sp>
        <p:nvSpPr>
          <p:cNvPr id="2117" name="WordArt 85"/>
          <p:cNvSpPr>
            <a:spLocks noChangeArrowheads="1" noChangeShapeType="1" noTextEdit="1"/>
          </p:cNvSpPr>
          <p:nvPr/>
        </p:nvSpPr>
        <p:spPr bwMode="auto">
          <a:xfrm>
            <a:off x="5076825" y="4508500"/>
            <a:ext cx="1019175" cy="338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5 х 5</a:t>
            </a:r>
          </a:p>
        </p:txBody>
      </p:sp>
      <p:sp>
        <p:nvSpPr>
          <p:cNvPr id="2118" name="WordArt 86"/>
          <p:cNvSpPr>
            <a:spLocks noChangeArrowheads="1" noChangeShapeType="1" noTextEdit="1"/>
          </p:cNvSpPr>
          <p:nvPr/>
        </p:nvSpPr>
        <p:spPr bwMode="auto">
          <a:xfrm rot="1896450">
            <a:off x="7380288" y="1700213"/>
            <a:ext cx="1019175" cy="338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8 х 6</a:t>
            </a:r>
          </a:p>
        </p:txBody>
      </p:sp>
      <p:sp>
        <p:nvSpPr>
          <p:cNvPr id="2119" name="WordArt 88"/>
          <p:cNvSpPr>
            <a:spLocks noChangeArrowheads="1" noChangeShapeType="1" noTextEdit="1"/>
          </p:cNvSpPr>
          <p:nvPr/>
        </p:nvSpPr>
        <p:spPr bwMode="auto">
          <a:xfrm rot="-1994824">
            <a:off x="468313" y="765175"/>
            <a:ext cx="1019175" cy="338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7 х 7</a:t>
            </a:r>
          </a:p>
        </p:txBody>
      </p:sp>
      <p:sp>
        <p:nvSpPr>
          <p:cNvPr id="2120" name="WordArt 89"/>
          <p:cNvSpPr>
            <a:spLocks noChangeArrowheads="1" noChangeShapeType="1" noTextEdit="1"/>
          </p:cNvSpPr>
          <p:nvPr/>
        </p:nvSpPr>
        <p:spPr bwMode="auto">
          <a:xfrm>
            <a:off x="2268538" y="5949950"/>
            <a:ext cx="1019175" cy="338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3 х 7</a:t>
            </a:r>
          </a:p>
        </p:txBody>
      </p:sp>
      <p:sp>
        <p:nvSpPr>
          <p:cNvPr id="2121" name="WordArt 90"/>
          <p:cNvSpPr>
            <a:spLocks noChangeArrowheads="1" noChangeShapeType="1" noTextEdit="1"/>
          </p:cNvSpPr>
          <p:nvPr/>
        </p:nvSpPr>
        <p:spPr bwMode="auto">
          <a:xfrm rot="1308084">
            <a:off x="2700338" y="4652963"/>
            <a:ext cx="1019175" cy="338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2 х 6</a:t>
            </a:r>
          </a:p>
        </p:txBody>
      </p:sp>
      <p:sp>
        <p:nvSpPr>
          <p:cNvPr id="2122" name="WordArt 91"/>
          <p:cNvSpPr>
            <a:spLocks noChangeArrowheads="1" noChangeShapeType="1" noTextEdit="1"/>
          </p:cNvSpPr>
          <p:nvPr/>
        </p:nvSpPr>
        <p:spPr bwMode="auto">
          <a:xfrm rot="-741322">
            <a:off x="2051050" y="2205038"/>
            <a:ext cx="1019175" cy="338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9 </a:t>
            </a:r>
            <a:r>
              <a:rPr lang="ru-RU" sz="3600" b="1" kern="1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х</a:t>
            </a:r>
            <a:r>
              <a:rPr lang="ru-RU" sz="36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 8</a:t>
            </a:r>
          </a:p>
        </p:txBody>
      </p:sp>
      <p:sp>
        <p:nvSpPr>
          <p:cNvPr id="2123" name="WordArt 92"/>
          <p:cNvSpPr>
            <a:spLocks noChangeArrowheads="1" noChangeShapeType="1" noTextEdit="1"/>
          </p:cNvSpPr>
          <p:nvPr/>
        </p:nvSpPr>
        <p:spPr bwMode="auto">
          <a:xfrm>
            <a:off x="7451725" y="5013325"/>
            <a:ext cx="1019175" cy="338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4 х 7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61" fill="hold"/>
                                        <p:tgtEl>
                                          <p:spTgt spid="133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3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3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608263" y="8509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3600"/>
          </a:p>
        </p:txBody>
      </p:sp>
      <p:sp>
        <p:nvSpPr>
          <p:cNvPr id="4099" name="AutoShape 3">
            <a:hlinkClick r:id="" action="ppaction://noaction" highlightClick="1">
              <a:snd r:embed="rId2" name="whoosh.wav"/>
            </a:hlinkClick>
          </p:cNvPr>
          <p:cNvSpPr>
            <a:spLocks noChangeArrowheads="1"/>
          </p:cNvSpPr>
          <p:nvPr/>
        </p:nvSpPr>
        <p:spPr bwMode="auto">
          <a:xfrm>
            <a:off x="2916238" y="5300663"/>
            <a:ext cx="3311525" cy="10080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ГЛАГОЛ</a:t>
            </a:r>
          </a:p>
        </p:txBody>
      </p:sp>
      <p:sp>
        <p:nvSpPr>
          <p:cNvPr id="4107" name="AutoShape 11">
            <a:hlinkClick r:id="" action="ppaction://hlinkshowjump?jump=nextslide" highlightClick="1">
              <a:snd r:embed="rId3" name="chimes.wav"/>
            </a:hlinkClick>
          </p:cNvPr>
          <p:cNvSpPr>
            <a:spLocks noChangeArrowheads="1"/>
          </p:cNvSpPr>
          <p:nvPr/>
        </p:nvSpPr>
        <p:spPr bwMode="auto">
          <a:xfrm>
            <a:off x="900113" y="4005263"/>
            <a:ext cx="3311525" cy="10080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СУЩЕСТВИТЕЛЬНОЕ</a:t>
            </a:r>
          </a:p>
        </p:txBody>
      </p:sp>
      <p:sp>
        <p:nvSpPr>
          <p:cNvPr id="4108" name="AutoShape 12">
            <a:hlinkClick r:id="" action="ppaction://noaction" highlightClick="1">
              <a:snd r:embed="rId2" name="whoosh.wav"/>
            </a:hlinkClick>
          </p:cNvPr>
          <p:cNvSpPr>
            <a:spLocks noChangeArrowheads="1"/>
          </p:cNvSpPr>
          <p:nvPr/>
        </p:nvSpPr>
        <p:spPr bwMode="auto">
          <a:xfrm>
            <a:off x="5003800" y="4005263"/>
            <a:ext cx="3311525" cy="10080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ПРИЛАГАТЕЛЬНОЕ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1555750" y="1196975"/>
            <a:ext cx="61753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6000" b="1">
                <a:latin typeface="AllodsWest" pitchFamily="2" charset="0"/>
              </a:rPr>
              <a:t>Витя </a:t>
            </a:r>
            <a:r>
              <a:rPr lang="ru-RU" sz="6000">
                <a:latin typeface="AllodsWest" pitchFamily="2" charset="0"/>
              </a:rPr>
              <a:t>убрал</a:t>
            </a:r>
          </a:p>
          <a:p>
            <a:pPr algn="ctr"/>
            <a:r>
              <a:rPr lang="ru-RU" sz="6000">
                <a:latin typeface="AllodsWest" pitchFamily="2" charset="0"/>
              </a:rPr>
              <a:t> сливы в чулан.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методический семинар\prezentatsii-urokov-nachalnaja-shko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3527673" cy="3300586"/>
          </a:xfrm>
          <a:prstGeom prst="rect">
            <a:avLst/>
          </a:prstGeom>
          <a:noFill/>
        </p:spPr>
      </p:pic>
      <p:pic>
        <p:nvPicPr>
          <p:cNvPr id="1027" name="Picture 3" descr="C:\Users\Ирина\Desktop\методический семинар\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764704"/>
            <a:ext cx="4104456" cy="3222104"/>
          </a:xfrm>
          <a:prstGeom prst="rect">
            <a:avLst/>
          </a:prstGeom>
          <a:noFill/>
        </p:spPr>
      </p:pic>
      <p:pic>
        <p:nvPicPr>
          <p:cNvPr id="1028" name="Picture 4" descr="C:\Users\Ирина\Desktop\методический семинар\0019-019-Okruzhajuschij-mir-2-klass-ZHivotny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149080"/>
            <a:ext cx="4968552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</TotalTime>
  <Words>167</Words>
  <Application>Microsoft Office PowerPoint</Application>
  <PresentationFormat>Экран (4:3)</PresentationFormat>
  <Paragraphs>39</Paragraphs>
  <Slides>14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Использование ИКТ на уроках </vt:lpstr>
      <vt:lpstr>Применение ИКТ  позволяет:</vt:lpstr>
      <vt:lpstr>Внедрение ИКТ осуществляется по принципам:</vt:lpstr>
      <vt:lpstr>Использование электронных ресурсов способствует развитию мышления и творческих способностей обучающихся через: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Результативность применения ИКТ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ИКТ на уроках</dc:title>
  <dc:creator>Ирина</dc:creator>
  <cp:lastModifiedBy>Ирина</cp:lastModifiedBy>
  <cp:revision>16</cp:revision>
  <dcterms:created xsi:type="dcterms:W3CDTF">2016-01-06T10:06:24Z</dcterms:created>
  <dcterms:modified xsi:type="dcterms:W3CDTF">2016-01-06T13:00:59Z</dcterms:modified>
</cp:coreProperties>
</file>