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58" r:id="rId6"/>
    <p:sldId id="263" r:id="rId7"/>
    <p:sldId id="264" r:id="rId8"/>
    <p:sldId id="259" r:id="rId9"/>
    <p:sldId id="265" r:id="rId10"/>
    <p:sldId id="266" r:id="rId11"/>
    <p:sldId id="260" r:id="rId12"/>
    <p:sldId id="267" r:id="rId13"/>
    <p:sldId id="268" r:id="rId14"/>
    <p:sldId id="261" r:id="rId15"/>
    <p:sldId id="269" r:id="rId16"/>
    <p:sldId id="270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ja-JP" noProof="0" smtClean="0"/>
              <a:t>Образец подзаголовка</a:t>
            </a:r>
            <a:endParaRPr lang="en-US" altLang="ja-JP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0EDA50-13AB-4D9B-A106-B4CF21AA511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774A-B2B8-4D99-8582-C4DE819FF0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5341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3F2F-8BFC-48CD-A0FF-2EDA222103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729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AACE4-05E3-4DB1-9EA6-709EF0F422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3752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FB3A-0A73-4AF6-8EDA-4B80732B10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250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4AABA-6335-4F21-8190-9A7BB50DB1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3063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861B4-33F9-4CAC-A17B-800E5E4DFB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321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6151-0EDD-4D51-BC1E-0CCBEF60C2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25381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FB4E5-0C44-4567-9DDF-E3EFE70F0EE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0929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3994-80A1-4FA3-B830-E2DE097BF0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0155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3B00-676F-47AF-89C1-58E3E6FFFE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7826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F32F-9E23-4D94-A70E-7572CC1AD4E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3448-FD11-45AB-97B6-27278D851F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67CBE5-AD98-425F-881B-DC55AB1AA64E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2"/>
          </a:xfrm>
        </p:spPr>
        <p:txBody>
          <a:bodyPr/>
          <a:lstStyle/>
          <a:p>
            <a:r>
              <a:rPr lang="ru-RU" dirty="0" smtClean="0"/>
              <a:t>«За обедом»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а обедом (456x375, 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07813"/>
            <a:ext cx="7200800" cy="592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    За обедом.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В комнате стоит стол, накрытый белой скатертью.  За столом сидят дети: мальчики Шурик и Женя, и девочка Тата. </a:t>
            </a:r>
            <a:r>
              <a:rPr lang="ru-RU" dirty="0" smtClean="0"/>
              <a:t>На столе стоят тарелки, графин с водой, кувшин и румяные булочки.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2"/>
          </a:xfrm>
        </p:spPr>
        <p:txBody>
          <a:bodyPr/>
          <a:lstStyle/>
          <a:p>
            <a:r>
              <a:rPr lang="ru-RU" dirty="0" smtClean="0"/>
              <a:t>«За обедом»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а обедом (456x375, 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07813"/>
            <a:ext cx="7200800" cy="592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З. Е. Серебрякова. "За обедом".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Опорные </a:t>
            </a:r>
            <a:r>
              <a:rPr lang="ru-RU" u="sng" dirty="0"/>
              <a:t>слова: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комната, мальчики Шурик и Женя, девочка Тата, белая скатерть, тарелки, кувшин, </a:t>
            </a:r>
            <a:r>
              <a:rPr lang="ru-RU" dirty="0"/>
              <a:t>стеклянный стакан, суповая миска,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графин,</a:t>
            </a:r>
            <a:r>
              <a:rPr lang="ru-RU" dirty="0"/>
              <a:t> разливает бульон,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румяные булочки.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      За обедом.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В комнате стоит стол, накрытый белой скатертью.  За столом сидят дети: мальчики Шурик и Женя, и девочка Тата. На столе стоят тарелки, графин с водой, кувшин и румяные булочки. </a:t>
            </a:r>
            <a:r>
              <a:rPr lang="ru-RU" dirty="0" smtClean="0"/>
              <a:t>Мама разливает бульон в суповые миски.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2"/>
          </a:xfrm>
        </p:spPr>
        <p:txBody>
          <a:bodyPr/>
          <a:lstStyle/>
          <a:p>
            <a:r>
              <a:rPr lang="ru-RU" dirty="0" smtClean="0"/>
              <a:t>«За обедом»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а обедом (456x375, 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07813"/>
            <a:ext cx="7200800" cy="592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З. Е. Серебрякова. "За обедом".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Опорные </a:t>
            </a:r>
            <a:r>
              <a:rPr lang="ru-RU" u="sng" dirty="0"/>
              <a:t>слова: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комната, мальчики Шурик и Женя, девочка Тата, белая скатерть, тарелки, кувшин, </a:t>
            </a:r>
            <a:r>
              <a:rPr lang="ru-RU" dirty="0"/>
              <a:t>стеклянный стакан,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суповая миска, графин, разливает бульон, румяные булочки.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      За обедом.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В комнате стоит стол, накрытый белой скатертью.  За столом сидят дети: мальчики Шурик и Женя, и девочка Тата. На столе стоят тарелки, графин с водой, кувшин и румяные булочки. Мама разливает бульон в суповые миски.</a:t>
            </a:r>
            <a:r>
              <a:rPr lang="ru-RU" dirty="0" smtClean="0"/>
              <a:t> Один из мальчиков пьёт из стеклянного стакана.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З. Е. Серебрякова. "За обедом".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Опорные </a:t>
            </a:r>
            <a:r>
              <a:rPr lang="ru-RU" dirty="0"/>
              <a:t>слова: комната, мальчики Шурик и Женя, девочка Тата, белая скатерть, тарелки, кувшин, стеклянный стакан, суповая миска, графин, разливает бульон, румяные булочки.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70" y="162880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u="sng" dirty="0">
                <a:solidFill>
                  <a:srgbClr val="000000"/>
                </a:solidFill>
                <a:latin typeface="Century" pitchFamily="18" charset="0"/>
              </a:rPr>
              <a:t>Вставьте пропущенные буквы в слова</a:t>
            </a:r>
            <a:r>
              <a:rPr kumimoji="1" lang="ru-RU" sz="3600" b="1" u="sng" dirty="0">
                <a:solidFill>
                  <a:srgbClr val="000000"/>
                </a:solidFill>
                <a:latin typeface="Century" pitchFamily="18" charset="0"/>
              </a:rPr>
              <a:t>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dirty="0">
                <a:solidFill>
                  <a:srgbClr val="000000"/>
                </a:solidFill>
                <a:latin typeface="Century" pitchFamily="18" charset="0"/>
              </a:rPr>
              <a:t> 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ж..</a:t>
            </a:r>
            <a:r>
              <a:rPr kumimoji="1" lang="ru-RU" sz="3600" b="1" dirty="0" err="1">
                <a:solidFill>
                  <a:srgbClr val="000000"/>
                </a:solidFill>
                <a:latin typeface="Century" pitchFamily="18" charset="0"/>
              </a:rPr>
              <a:t>лтый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 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кувшин,суп..</a:t>
            </a:r>
            <a:r>
              <a:rPr kumimoji="1" lang="ru-RU" sz="3600" b="1" dirty="0" err="1">
                <a:solidFill>
                  <a:srgbClr val="000000"/>
                </a:solidFill>
                <a:latin typeface="Century" pitchFamily="18" charset="0"/>
              </a:rPr>
              <a:t>вая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 миска, </a:t>
            </a:r>
            <a:r>
              <a:rPr kumimoji="1" lang="ru-RU" sz="3600" b="1" dirty="0" err="1">
                <a:solidFill>
                  <a:srgbClr val="000000"/>
                </a:solidFill>
                <a:latin typeface="Century" pitchFamily="18" charset="0"/>
              </a:rPr>
              <a:t>оч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..</a:t>
            </a:r>
            <a:r>
              <a:rPr kumimoji="1" lang="ru-RU" sz="3600" b="1" dirty="0" err="1">
                <a:solidFill>
                  <a:srgbClr val="000000"/>
                </a:solidFill>
                <a:latin typeface="Century" pitchFamily="18" charset="0"/>
              </a:rPr>
              <a:t>ровательные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 дети,б..</a:t>
            </a:r>
            <a:r>
              <a:rPr kumimoji="1" lang="ru-RU" sz="3600" b="1" dirty="0" err="1">
                <a:solidFill>
                  <a:srgbClr val="000000"/>
                </a:solidFill>
                <a:latin typeface="Century" pitchFamily="18" charset="0"/>
              </a:rPr>
              <a:t>лоснежная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 скатерть, д..</a:t>
            </a:r>
            <a:r>
              <a:rPr kumimoji="1" lang="ru-RU" sz="3600" b="1" dirty="0" err="1">
                <a:solidFill>
                  <a:srgbClr val="000000"/>
                </a:solidFill>
                <a:latin typeface="Century" pitchFamily="18" charset="0"/>
              </a:rPr>
              <a:t>машняя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 </a:t>
            </a:r>
            <a:r>
              <a:rPr kumimoji="1" lang="ru-RU" sz="3600" b="1" dirty="0">
                <a:solidFill>
                  <a:srgbClr val="000000"/>
                </a:solidFill>
                <a:latin typeface="Century" pitchFamily="18" charset="0"/>
              </a:rPr>
              <a:t>традиция.</a:t>
            </a:r>
            <a:endParaRPr kumimoji="1" lang="ru-RU" sz="3600" b="1" dirty="0">
              <a:solidFill>
                <a:srgbClr val="000000"/>
              </a:solidFill>
              <a:latin typeface="Century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87624" y="2708920"/>
            <a:ext cx="5323935" cy="1726451"/>
            <a:chOff x="1187624" y="2708920"/>
            <a:chExt cx="5323935" cy="1726451"/>
          </a:xfrm>
        </p:grpSpPr>
        <p:sp>
          <p:nvSpPr>
            <p:cNvPr id="3" name="TextBox 2"/>
            <p:cNvSpPr txBox="1"/>
            <p:nvPr/>
          </p:nvSpPr>
          <p:spPr>
            <a:xfrm>
              <a:off x="1259632" y="270892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600" dirty="0">
                  <a:solidFill>
                    <a:srgbClr val="FF0000"/>
                  </a:solidFill>
                  <a:latin typeface="Century" pitchFamily="18" charset="0"/>
                </a:rPr>
                <a:t>ё</a:t>
              </a:r>
              <a:endParaRPr kumimoji="1" lang="ru-RU" sz="36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19711" y="2708920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600" dirty="0">
                  <a:solidFill>
                    <a:srgbClr val="FF0000"/>
                  </a:solidFill>
                  <a:latin typeface="Century" pitchFamily="18" charset="0"/>
                </a:rPr>
                <a:t>о</a:t>
              </a:r>
              <a:endParaRPr kumimoji="1" lang="ru-RU" sz="36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7624" y="3229956"/>
              <a:ext cx="30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600" dirty="0">
                  <a:solidFill>
                    <a:srgbClr val="FF0000"/>
                  </a:solidFill>
                  <a:latin typeface="Century" pitchFamily="18" charset="0"/>
                </a:rPr>
                <a:t>а</a:t>
              </a:r>
              <a:endParaRPr kumimoji="1" lang="ru-RU" sz="36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479" y="324544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600" dirty="0">
                  <a:solidFill>
                    <a:srgbClr val="FF0000"/>
                  </a:solidFill>
                  <a:latin typeface="Century" pitchFamily="18" charset="0"/>
                </a:rPr>
                <a:t>е</a:t>
              </a:r>
              <a:endParaRPr kumimoji="1" lang="ru-RU" sz="36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1840" y="3789040"/>
              <a:ext cx="880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600" dirty="0">
                  <a:solidFill>
                    <a:srgbClr val="FF0000"/>
                  </a:solidFill>
                  <a:latin typeface="Century" pitchFamily="18" charset="0"/>
                </a:rPr>
                <a:t>о</a:t>
              </a:r>
              <a:endParaRPr kumimoji="1" lang="ru-RU" sz="36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987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За </a:t>
            </a:r>
            <a:r>
              <a:rPr lang="ru-RU" dirty="0"/>
              <a:t>обедом.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В </a:t>
            </a:r>
            <a:r>
              <a:rPr lang="ru-RU" dirty="0"/>
              <a:t>комнате стоит стол, накрытый белой скатертью.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2"/>
          </a:xfrm>
        </p:spPr>
        <p:txBody>
          <a:bodyPr/>
          <a:lstStyle/>
          <a:p>
            <a:r>
              <a:rPr lang="ru-RU" dirty="0" smtClean="0"/>
              <a:t>«За обедом»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а обедом (456x375, 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07813"/>
            <a:ext cx="7200800" cy="592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З. Е. Серебрякова. "За обедом".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Опорные </a:t>
            </a:r>
            <a:r>
              <a:rPr lang="ru-RU" u="sng" dirty="0"/>
              <a:t>слова: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комната,</a:t>
            </a:r>
            <a:r>
              <a:rPr lang="ru-RU" dirty="0"/>
              <a:t> мальчики Шурик и Женя, девочка Тата,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белая скатерть</a:t>
            </a:r>
            <a:r>
              <a:rPr lang="ru-RU" dirty="0"/>
              <a:t>, тарелки, кувшин, стеклянный стакан, суповая миска, графин, разливает бульон, румяные булочки.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   За обедом.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В комнате стоит стол, накрытый белой скатертью. </a:t>
            </a:r>
            <a:r>
              <a:rPr lang="ru-RU" dirty="0" smtClean="0"/>
              <a:t> За столом сидят дети: мальчики Шурик и Женя, и девочка Тата.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2"/>
          </a:xfrm>
        </p:spPr>
        <p:txBody>
          <a:bodyPr/>
          <a:lstStyle/>
          <a:p>
            <a:r>
              <a:rPr lang="ru-RU" dirty="0" smtClean="0"/>
              <a:t>«За обедом»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а обедом (456x375, 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07813"/>
            <a:ext cx="7200800" cy="592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З. Е. Серебрякова. "За обедом".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Опорные </a:t>
            </a:r>
            <a:r>
              <a:rPr lang="ru-RU" u="sng" dirty="0"/>
              <a:t>слова: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комната, мальчики Шурик и Женя, девочка Тата, белая скатерть,</a:t>
            </a:r>
            <a:r>
              <a:rPr lang="ru-RU" dirty="0"/>
              <a:t> тарелки, кувшин, стеклянный стакан, суповая миска, графин, разливает бульон, румяные булочки.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«Осенний»">
  <a:themeElements>
    <a:clrScheme name="落ち葉と波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落ち葉と波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落ち葉と波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123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Шаблон оформления «Осенний»</vt:lpstr>
      <vt:lpstr>«За обедом»</vt:lpstr>
      <vt:lpstr>З. Е. Серебрякова. "За обедом".  Опорные слова: комната, мальчики Шурик и Женя, девочка Тата, белая скатерть, тарелки, кувшин, стеклянный стакан, суповая миска, графин, разливает бульон, румяные булочки.</vt:lpstr>
      <vt:lpstr>Слайд 3</vt:lpstr>
      <vt:lpstr>Слайд 4</vt:lpstr>
      <vt:lpstr>«За обедом»</vt:lpstr>
      <vt:lpstr>З. Е. Серебрякова. "За обедом".  Опорные слова: комната, мальчики Шурик и Женя, девочка Тата, белая скатерть, тарелки, кувшин, стеклянный стакан, суповая миска, графин, разливает бульон, румяные булочки.</vt:lpstr>
      <vt:lpstr>Слайд 7</vt:lpstr>
      <vt:lpstr>«За обедом»</vt:lpstr>
      <vt:lpstr>З. Е. Серебрякова. "За обедом".  Опорные слова: комната, мальчики Шурик и Женя, девочка Тата, белая скатерть, тарелки, кувшин, стеклянный стакан, суповая миска, графин, разливает бульон, румяные булочки.</vt:lpstr>
      <vt:lpstr>Слайд 10</vt:lpstr>
      <vt:lpstr>«За обедом»</vt:lpstr>
      <vt:lpstr>З. Е. Серебрякова. "За обедом".  Опорные слова: комната, мальчики Шурик и Женя, девочка Тата, белая скатерть, тарелки, кувшин, стеклянный стакан, суповая миска, графин, разливает бульон, румяные булочки.</vt:lpstr>
      <vt:lpstr>Слайд 13</vt:lpstr>
      <vt:lpstr>«За обедом»</vt:lpstr>
      <vt:lpstr>З. Е. Серебрякова. "За обедом".  Опорные слова: комната, мальчики Шурик и Женя, девочка Тата, белая скатерть, тарелки, кувшин, стеклянный стакан, суповая миска, графин, разливает бульон, румяные булочки.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 обедом»</dc:title>
  <dc:creator>Admin</dc:creator>
  <cp:lastModifiedBy>Admin</cp:lastModifiedBy>
  <cp:revision>2</cp:revision>
  <dcterms:created xsi:type="dcterms:W3CDTF">2014-10-26T16:21:40Z</dcterms:created>
  <dcterms:modified xsi:type="dcterms:W3CDTF">2014-10-26T16:41:22Z</dcterms:modified>
</cp:coreProperties>
</file>