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CB6A-2499-41CB-BCC8-8D28AB1CD155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C1B4-7029-4521-A886-080D1B323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F543-0B22-429F-8DE5-FAEAA61F2A28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32E9-E082-4C5C-8394-6DB7C8B4C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9A3F-4F73-4A43-9BA3-1FBA9C910B8D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DD50-DF3A-4FB5-8DF8-8A1A44DB6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9F89-131B-436D-A3FB-3B75DC6BE678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5601-3F14-4E84-8971-4D36A4615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1D47-29B9-443D-869E-9F1DA781E36F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C53F-DAF1-4631-A199-A6E6CE7A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8C916-ABB3-4BD9-B59A-2AA9EF0FD770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F3D5-B462-4060-8DC3-E19F6DA0B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83DB-948F-4D9C-86AC-0191E2226D4A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D4DD-9E3B-4296-ABD3-5EB16139A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91790-A567-4CD9-98A1-3869C8C23801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940DF-78C4-4E1C-B741-121BBD5FA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3DBA-93FF-41DB-A4D0-AF68FC2C3A70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DE6C2-A1E7-405F-BFCE-434E9E38C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B735A-F690-460A-90D4-7821EB270E8C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8576-2805-43B7-97F5-50D0EBAC3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B5D7-5148-4AC1-973B-5AD3FC095772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7BDA-90C6-437A-A085-D480AAEC9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3000">
              <a:srgbClr val="D49E6C"/>
            </a:gs>
            <a:gs pos="70000">
              <a:srgbClr val="A65528"/>
            </a:gs>
            <a:gs pos="79000">
              <a:srgbClr val="66301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B05123-8A5B-413C-A6B0-6526C054C96F}" type="datetimeFigureOut">
              <a:rPr lang="ru-RU"/>
              <a:pPr>
                <a:defRPr/>
              </a:pPr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CBC9D7-C6BE-4613-B509-B20D600C8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rgbClr val="FFFF99"/>
          </a:solidFill>
          <a:ln w="215900" cmpd="thickThin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5" name="Рисунок 8" descr="69416081_14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4581525"/>
            <a:ext cx="152082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69416094_15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750" y="4581525"/>
            <a:ext cx="14414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1"/>
          <p:cNvGrpSpPr>
            <a:grpSpLocks/>
          </p:cNvGrpSpPr>
          <p:nvPr/>
        </p:nvGrpSpPr>
        <p:grpSpPr bwMode="auto">
          <a:xfrm>
            <a:off x="755650" y="2420938"/>
            <a:ext cx="7909537" cy="2961720"/>
            <a:chOff x="755576" y="2420888"/>
            <a:chExt cx="7908721" cy="2961756"/>
          </a:xfrm>
        </p:grpSpPr>
        <p:sp>
          <p:nvSpPr>
            <p:cNvPr id="3" name="TextBox 2"/>
            <p:cNvSpPr txBox="1"/>
            <p:nvPr/>
          </p:nvSpPr>
          <p:spPr>
            <a:xfrm>
              <a:off x="1547657" y="5013307"/>
              <a:ext cx="5798539" cy="369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2420888"/>
              <a:ext cx="7908721" cy="13234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8000" b="1" dirty="0" smtClean="0">
                  <a:ln w="10541" cmpd="sng">
                    <a:solidFill>
                      <a:schemeClr val="bg1"/>
                    </a:solidFill>
                    <a:prstDash val="solid"/>
                  </a:ln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</a:rPr>
                <a:t>Однокоренные слова</a:t>
              </a:r>
              <a:endParaRPr lang="ru-RU" sz="8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285984" y="5000636"/>
            <a:ext cx="45720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</a:t>
            </a:r>
            <a:r>
              <a:rPr lang="ru-RU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Шайкина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Елена Григорьевна, 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МКОУ «</a:t>
            </a:r>
            <a:r>
              <a:rPr lang="ru-RU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Дракинская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СОШ» </a:t>
            </a:r>
          </a:p>
          <a:p>
            <a:pPr algn="ctr">
              <a:defRPr/>
            </a:pPr>
            <a:r>
              <a:rPr lang="ru-RU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Лискинского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района Воронежской области</a:t>
            </a:r>
          </a:p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85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дым, дымный, задымить </a:t>
            </a:r>
            <a:endParaRPr lang="ru-RU" sz="130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3428992" y="1142984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714612" y="3143248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00034" y="1142984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42968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снег, снеговик, снежный, снежки </a:t>
            </a:r>
            <a:endParaRPr lang="ru-RU" sz="130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428860" y="4786322"/>
            <a:ext cx="271464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85918" y="2857496"/>
            <a:ext cx="292895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286116" y="857232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42910" y="928670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7154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Propisi" pitchFamily="2" charset="0"/>
              </a:rPr>
              <a:t>Листьев, листочка, листьям, листики, листиками; ягодками; букет, букетик.</a:t>
            </a:r>
            <a:endParaRPr lang="ru-RU" sz="88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857488" y="5643578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5286380" y="4286256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214414" y="4357694"/>
            <a:ext cx="164307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285984" y="3000372"/>
            <a:ext cx="1785950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643438" y="1643050"/>
            <a:ext cx="185738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071538" y="1643050"/>
            <a:ext cx="2143140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286248" y="357166"/>
            <a:ext cx="200026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14348" y="357166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00B050"/>
                </a:solidFill>
                <a:latin typeface="Propisi" pitchFamily="2" charset="0"/>
              </a:rPr>
              <a:t>Молодцы</a:t>
            </a:r>
            <a:endParaRPr lang="ru-RU" sz="20000" b="1" dirty="0">
              <a:solidFill>
                <a:srgbClr val="00B050"/>
              </a:solidFill>
              <a:latin typeface="Propisi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Минутка чистописания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Каллиграфия_0027_новый размер_новый разм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357298"/>
            <a:ext cx="3000396" cy="2186076"/>
          </a:xfrm>
          <a:prstGeom prst="rect">
            <a:avLst/>
          </a:prstGeom>
        </p:spPr>
      </p:pic>
      <p:pic>
        <p:nvPicPr>
          <p:cNvPr id="4" name="Рисунок 3" descr="Каллиграфия_0030_новый размер_новый разме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714752"/>
            <a:ext cx="3000396" cy="2186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7499350" cy="46418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9600" b="1" dirty="0" smtClean="0">
                <a:latin typeface="Propisi" pitchFamily="2" charset="0"/>
              </a:rPr>
              <a:t>гора, горка, горы,</a:t>
            </a:r>
          </a:p>
          <a:p>
            <a:pPr algn="ctr" eaLnBrk="1" hangingPunct="1">
              <a:buFont typeface="Arial" charset="0"/>
              <a:buNone/>
            </a:pPr>
            <a:r>
              <a:rPr lang="ru-RU" sz="9600" b="1" dirty="0" smtClean="0">
                <a:latin typeface="Propisi" pitchFamily="2" charset="0"/>
              </a:rPr>
              <a:t>горный, горняк;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5329238" cy="833457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b="1" dirty="0" smtClean="0">
                <a:solidFill>
                  <a:schemeClr val="accent6">
                    <a:lumMod val="50000"/>
                  </a:schemeClr>
                </a:solidFill>
                <a:latin typeface="Propisi" pitchFamily="2" charset="0"/>
              </a:rPr>
              <a:t>гор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2928926" y="285728"/>
            <a:ext cx="121444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357686" y="3286124"/>
            <a:ext cx="114300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142976" y="3214686"/>
            <a:ext cx="114300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715008" y="1500174"/>
            <a:ext cx="114300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928926" y="1571612"/>
            <a:ext cx="114300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42910" y="1571612"/>
            <a:ext cx="128588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4" grpId="0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1"/>
          <p:cNvGrpSpPr>
            <a:grpSpLocks/>
          </p:cNvGrpSpPr>
          <p:nvPr/>
        </p:nvGrpSpPr>
        <p:grpSpPr bwMode="auto">
          <a:xfrm>
            <a:off x="395288" y="333375"/>
            <a:ext cx="7272337" cy="800219"/>
            <a:chOff x="395288" y="332656"/>
            <a:chExt cx="7272585" cy="800313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95288" y="332656"/>
              <a:ext cx="7272585" cy="80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5288" y="332656"/>
              <a:ext cx="7272585" cy="80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57356" y="0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-нос-</a:t>
            </a:r>
            <a:endParaRPr lang="ru-RU" sz="9600" b="1" dirty="0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500174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нос, носик, носовой; 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2214546" y="1857364"/>
            <a:ext cx="121444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929190" y="1785926"/>
            <a:ext cx="121444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286116" y="428604"/>
            <a:ext cx="121444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00034" y="1857364"/>
            <a:ext cx="121444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28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-ран-</a:t>
            </a:r>
            <a:endParaRPr lang="ru-RU" sz="9600" b="1" dirty="0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85926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atin typeface="Propisi" pitchFamily="2" charset="0"/>
              </a:rPr>
              <a:t>рана, ранить, раненый.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3071802" y="642918"/>
            <a:ext cx="164307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643042" y="2071678"/>
            <a:ext cx="157163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214810" y="2071678"/>
            <a:ext cx="150019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786050" y="3571876"/>
            <a:ext cx="157163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2869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дом, домашний, домовой </a:t>
            </a:r>
            <a:endParaRPr lang="ru-RU" sz="130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357422" y="3643314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3000364" y="1643050"/>
            <a:ext cx="2143140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57158" y="1643050"/>
            <a:ext cx="2071702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857364"/>
            <a:ext cx="82153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дуб, дубовый </a:t>
            </a:r>
            <a:endParaRPr lang="ru-RU" sz="130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3500430" y="2500306"/>
            <a:ext cx="185738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000100" y="2500306"/>
            <a:ext cx="200026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57232"/>
            <a:ext cx="81439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зима, зимний, зимовать</a:t>
            </a:r>
            <a:endParaRPr lang="ru-RU" sz="13000" b="1" dirty="0">
              <a:latin typeface="Propisi" pitchFamily="2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1714480" y="3429000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3857620" y="1500174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85720" y="1500174"/>
            <a:ext cx="2214578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81439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0" b="1" dirty="0" smtClean="0">
                <a:latin typeface="Propisi" pitchFamily="2" charset="0"/>
              </a:rPr>
              <a:t>лёд, ледовый, ледник, ледяной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3214678" y="3071810"/>
            <a:ext cx="1714512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3143240" y="5072074"/>
            <a:ext cx="1643074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071934" y="1142984"/>
            <a:ext cx="1714512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28728" y="1142984"/>
            <a:ext cx="1928826" cy="419594"/>
          </a:xfrm>
          <a:custGeom>
            <a:avLst/>
            <a:gdLst>
              <a:gd name="connsiteX0" fmla="*/ 0 w 1603168"/>
              <a:gd name="connsiteY0" fmla="*/ 419594 h 419594"/>
              <a:gd name="connsiteX1" fmla="*/ 700644 w 1603168"/>
              <a:gd name="connsiteY1" fmla="*/ 3958 h 419594"/>
              <a:gd name="connsiteX2" fmla="*/ 1603168 w 1603168"/>
              <a:gd name="connsiteY2" fmla="*/ 395844 h 41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3168" h="419594">
                <a:moveTo>
                  <a:pt x="0" y="419594"/>
                </a:moveTo>
                <a:cubicBezTo>
                  <a:pt x="216724" y="213755"/>
                  <a:pt x="433449" y="7916"/>
                  <a:pt x="700644" y="3958"/>
                </a:cubicBezTo>
                <a:cubicBezTo>
                  <a:pt x="967839" y="0"/>
                  <a:pt x="1285503" y="197922"/>
                  <a:pt x="1603168" y="39584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Фокина Л. П. Шаблон 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7</Template>
  <TotalTime>48</TotalTime>
  <Words>98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Фокина Л. П. Шаблон 7</vt:lpstr>
      <vt:lpstr>Слайд 1</vt:lpstr>
      <vt:lpstr>Слайд 2</vt:lpstr>
      <vt:lpstr>гор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Галя-Саша</dc:creator>
  <cp:lastModifiedBy>Галя</cp:lastModifiedBy>
  <cp:revision>7</cp:revision>
  <dcterms:created xsi:type="dcterms:W3CDTF">2012-11-12T17:22:35Z</dcterms:created>
  <dcterms:modified xsi:type="dcterms:W3CDTF">2015-12-27T10:07:04Z</dcterms:modified>
</cp:coreProperties>
</file>