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C4CD8B-C291-4A2A-9568-BA1DA2ECA80F}" type="datetimeFigureOut">
              <a:rPr lang="ru-RU" smtClean="0"/>
              <a:pPr/>
              <a:t>24.12.2015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4D8C23-5D6C-49FA-8E0B-DC0A0E58CF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54" y="1357298"/>
            <a:ext cx="5137222" cy="18288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"</a:t>
            </a:r>
            <a:r>
              <a:rPr lang="ru-RU" sz="4800" b="1" dirty="0"/>
              <a:t>Здравствуй, школа!"</a:t>
            </a:r>
            <a:endParaRPr lang="ru-RU" sz="4800" dirty="0"/>
          </a:p>
        </p:txBody>
      </p:sp>
      <p:pic>
        <p:nvPicPr>
          <p:cNvPr id="13314" name="Picture 2" descr="http://sch1103uz.mskobr.ru/images/folder_1/wps-wp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062" y="3571876"/>
            <a:ext cx="3276590" cy="2706172"/>
          </a:xfrm>
          <a:prstGeom prst="rect">
            <a:avLst/>
          </a:prstGeom>
          <a:noFill/>
        </p:spPr>
      </p:pic>
      <p:sp>
        <p:nvSpPr>
          <p:cNvPr id="13316" name="AutoShape 4" descr="data:image/jpeg;base64,/9j/4AAQSkZJRgABAQAAAQABAAD/2wCEAAkGBxQSEhQUEhQWFhUXGBgYFxcYGRYXHRcYHBUZGhwcGBgcHCogGBolHhgcITEhJSkrLi4uGB8zODMuNyotLisBCgoKDg0OGxAQGywkICY0LC8wNDQsLTQsLDQ0LCwsNCw0NCwsLCwsMDQsLCwvLCwsLCwsLCwsLCwsLCwsLCwsLP/AABEIAQYAwAMBEQACEQEDEQH/xAAcAAABBQEBAQAAAAAAAAAAAAAAAwQFBgcCAQj/xABJEAACAAMFBQUEBgcGBQUBAAABAgADEQQFEiExBkFRYXETIoGRoTJSscEHQmJyktEUIzOCovDxJFOys8LhQ0Rjc9I1dJOjwxX/xAAbAQACAwEBAQAAAAAAAAAAAAAABAIDBQYBB//EADsRAAEDAgMFBwQBAwMDBQAAAAEAAgMEERIhMQUTQVFhInGBkaGx8DLB0eFCBhQjFVJiJJLxMzRDU3L/2gAMAwEAAhEDEQA/ANxgQiBCIEIgQiBCIEIgQiBCIEIgQiBCIEIgQiBCIEIgQiBCIEIgQiBCIEIgQiBCIEIgQiBCIEIgQiBCIEIgQiBCIEIgQk0nqWZQwLLTEN4qKivWPLi9l5cXslI9XqIEIgQuJM1XUMhDKRUEGoI5Eax4DfRekEGxXcerxECEQISLWlRMEuvfZWcD7KlQT5uvnHlxey9wm2Lglo9XiIEIgQiBCIEIgQiBCIEJjflv/R7PNnYcXZoXI0qFzPpWIuNgSovdhaSurrvSVaExyXDDKo3ryYagxGOVsgu03XjJGvF2lKWe3S5jOiTFZpZAcKwJQmuTU0ORyiYcCbXXocCbApG+7zFmkPOYEqmHEBwLAEjoDWnKPHuwtJXkjwxpcU7lTAyhlIKkAgjQgioIj1rg4XCkDcXC7j1eqC2t2h/QpasEDu7FUUnCMlJLMaE4RQDIfWEUVFQ2BmJypnmETbrOrg2imSLQ06YTMM0kzqZYvujdhyCjgKc4woq9zZjIdDqs2OoLZMR46rVLtviTaB+qmKxpXDWjAc1OY8o345o5BdhutRkrH/SU+i1WKk/SJtTNsmGVJChpiMcZJqmdMl48CeGkJVlSYhYcVtbJ2eypu95yBGXNZ7sttROsTjCzNJDVeTlRgRnhr7LZ1yIqRnCEFU6MgHRbtbs2KpBNrP5/lbJcN/SbYrNILEKQGqpWhIrTPWnLKNiOVsgu1chU0stM4NkFic9VXtqtsBZLbJQgtLEtu1C698jCQDkSuDTg5heaqEcoadE/R7MdUUznjW+Xhr7+ir+1m3zzXRbC7oqmpmUALmmmBh7I5jM9M1aivsf8fBaNDsZrWk1IuTwvp5KH2c2omSrcLRaG7TGOxmO2WFC6EsABQBStaAU9qK6eqO9xP4+iZrtnsfS4IRbDmBzW1SZoZQykFWAIIzBBzBB3iNoG648gg2K7gXiIEIgQiBCIEIgQiBCb3iF7KZjUuuBsSilWXCaqKkDMZax4V47Q3WE2c4VFCdKA1zw7qkb6UrzjknPIkcYyQsG9jcJzYLZMs5DSHMsjIFaUpwKkEEciI9hqJIn4mnP3Umvcw3aVK33tbaLVZv0aYiAEjtJqkjGqsGCiX9QkgVOIilcs8tGTamOKwGaYfVOezCQrL9HN+VBsznMVaWeWpXw1HKvCLNl1NxuneH4V1HL/AAPgrbfc2akiY8gAzFUsqkVDYcytARmQCBnqRGs++E4dU5IXBpLdVkN73vMtkwTJpBoKIqiiqpNTQEk1NBUk50GlI5erq3z/AFC1lkSSulNymbys151HpX5QoHZFQLMwpfZK3CRa5bPkpqjHgGFK9K0MOUEwjmBOmitgdgkBKvW3O0E6xJKmS0R1ZmRg2LJqVUgg5ey3pG/VTuiAcAur2ZRx1TnMeSCMx9/sskvi8JtqmGdOOJjlQCgCjQKNwGZ8+MYkk5lddy6yCGOnZu49PdRbmhPQEc61HyEeAXAVzXarRfoyv+z2aRPWfMVDjDiurAoB3Rqx7ug4iNOimYyMhxssDbNHNNMwxtJyt6ny1VSv28DbLVNnUIViKA7loEWvOi1PUxn1Eoe4u5/ZbFJD/bQNj4j3KQdKDKgareA4nhQEHy4wq03Oelh881MuTDFU5aaDePDj1i/TvVoGS37Zq2WibJV7TJWSxpRQxJI4lCP1f3ak8Y6KJznNBcLLgaqOOOQtjdiHP5r3qWixLogQiBCIEIgQiBCIEKK2okzHss4SphlvgYgjDmACSpJBwgioxDMaxCQOLSGmxVcocWHCbFYrKcFQR7JAI6U4RyBaQ4g6rDK7Rdx0Oh+UeHmNUAcCvF0U8QPOlY9PEckcinNgtjSZsuamqMCOfI8iKjxiULzG8PGoUmvLXBwW13dbkny1mSzVWHlxB4EaR1kcjZGhzdFuMeHjEFjlvsYkz50sDuo7ADgmLu+S0jlq6PBM5o+cVkFuGQjkup8ugU/aX1OH5wgx1yR0Kuc2wB6he3xZMAUjeB6xKE3Nl5VRYQCE7nbQmbY3ss8Fsh2Uwaqymqhq6jKldaE6xrMr7xbuTPkU5szahpZmvfmB52VelSct27Pg27wOnlCRePnJdnR7TZWNc9gIANs+5R14yQHVqUqGqODAjXzPxhmJxLCO7yWpC4EryWndJ6mAntWV+KwUm8gSi2LILgxchhDZ9MWfQwuHbwC3G9vO32S28xDEm851ZDMoGZgMOhwruqdxzqd+dM6RYA5pDL2A9SvY83K4fRRcSzXe0zBi7IhZY3B6VLdQCKda7hGvQQg9s8Fk7cq3MAhadcz3cvytEvm/rPZRWfMVSdF1Y9FGZ66RoSTMj+orAp6SaoNo239vNOLrt6WiUk6Wao6giuo4g8CDUEcQYm1wcA4KqWJ0Tyx2oTiXMDCoNRnn0NIGPa8Ymm4UCCMiuokvEQIRAhECEQIVM28uC22uiyZyiRTvyM5ZfjV88Q+z3RC87JHNsw2S1RHI8WaVn9tu6ZIISbLaWdwIFMuBHdYdCY5maGSJ1pAstzHMNnCybGWDkwNDwLU8QIrDiPpKjhB1SklgzKhIJLIKimYxjMcwNY8LSO1wzU22cQ3uTi1WEqvPEy15gD+vgYg1/FTkgIHiUrc19zrMaymoD7SnNSeY48xnlDUNTJAewclGOV8ebV7Z7UZ81prGpdiSdBXgBwy9IWrJHvcXO1V0JL3knilbWuFGU7qMvMKwNOop5U5wvH2nhw45Hy+6ukGFpaeGYTi8Gxv9iXVa7i++nQZdSeEAGFtuJ9v2pynG6/Ae/wClF2pYsYUnKE3s7d4rStRpx5RY4ZXXW/06z/pHu/5fYJK+JFRLahZcWHGN4KMVDD3qqNeG6Lqd/wBTb2PLxF7dLLdidZytFyXKhssoTBUkiaep0HTDQeEZNTVuE7sGmn780vPUu3riO5L35dcopMmFatQN7RALLSlR4DyiulqZA5rActNOahBK+4YDkqnOHaAqTTkudPvHhyy8Y1m/4ziHr9lqtdhN0/uh7VJkTeytBlSwwJw0oScicRFRQAaReNoujIjbfNUTimllBey5TZNnJ05e1LFnZh7VSaZ1ZiTU7vWKJNoMD8LvE/ZT/vY4zhAsArPctztZmYifM7OpIlhmVcxQl1Boxp8BCMm1pnR7uO4vrms6onZPa7Bi52zUrsVflstRYLLlJZ0YgTCr4iK1CgY6M1NTkBXwjrNmCRsLYwBYcfnVJbSpaeDVxLzwyyV5jVWKiBCIEIgQiBCBAhNL0u2XaJZlzVqp81O4qdxiuWJsjcLhkoPja8Wcsdvm7nss5pTd6mYPvKdCPy4g5xy9VT7qQsPgsZ7HRPwpFQJgyNGGYO8HmIUuWHPRWAB4y1UytoE+TmKTFdA45lgteYKk0MQwYXZaEG3unMYljz1BF/b2TWfYKNMA3NVRyOY9QY83mQJ7lW6AXcBwXFyWenaytMDVQ/ZfvqfA1H7sFU/6ZOeR7xkVbBFcFqd3moezzKjMI+XBgp08d/CKIbsmbY5XHkpzgPhdccD5pa8hVURFyIAAAyoRU0/dBiwXxkngiX6A1o1+eyiLTmTyy+Z+UTZkAkpMyVC2q1NKcFlIWgIbkRrT3a7+XjD8cbZGWBzXcbBgtQtPMk/PBXCyXKJtjCTCVMxlmkjUHEGH8IAPUxjSVZjqS5uYALfnirJJsM2JvBTpIAFNO6B0qBCAuSb9Uo48VHbUOBZZteCjzdR84ZoBedtuvsmaYXlCpEl/ZUkLiPEDeBhHEkmmXONxwvdwzt8utR5stCsV3AShLKgjKoplXX0p6Rzz5XOkL26rHklu/En4kUiktdxVOO6bW6QXlugNCysoPAkEVj2J+B4ceBVkbsLg48FK7B2IyLOJRYthJJJoAGY1KpQVpvqTWp3aDv8AZNX/AHEfZaQBxPPkEjtOQSzGS1r/AC5/SssayzkQIRAhECFVdqts5NmE2UhL2kDCssK2TMoKlmphCgMCc/WKJqiOIG5zS8tQxgIvms6uS9Z1kCiTMYKABgPeU0+wchXiKHnHPR10zDkfNZjJns0KvF2/SHLYAT5bKfeTvL1oTUesaUW1WHKQWTrK1p+oKG26vez2kymkkl1DBjhK93IgGozNa6cTCu0aiGYNwZkKmqlZJYt1Vcs0oGmLLgdPXdGQ5x/iq4mX+pOnsTKyzVJcpQ4DQBgDWhIAqRqK76RBlQ22Ai1+PL5xTDoHAh4N7cOfzgpcTlmMjpmHQnxDAAHgRUinIxRM0tYQef2TbHNe4ObxC7s6gKaAYgSvgrHCCeh9YoluXWOmvnqrY8mm2oyTG3v3WZRUMpDDfWhFeo0I5cqG+IdoNdwOXz2/aXmPZLm8Rn890k9sbs0dhQdkoUbzUCp/eIAA4dSIYe0Yiwc8/nRUbw4A88svnXgoO2251VsCY8FMbE4RiY6Dec6+UMxU4ebuNuS0KbZD5Yw95sD5pzcV8Wa3mXZ7TJwzUHc71Q4AqQCKHMCuE8NYqqaaekDpoXXadctOv7W5SvdTMEbTwsr+60jALHDMqOJR6zaDCdVZB1XGMJ8suoMXltziHEHzsqQ7LCeBHuml/Se3s83MhSUCkZZLMUk9Ccugi6lduZm5Z538k3SP/wAmPhwUfszcqBw3ZgFfrDPETz1PGh5QxWVTnNwh178OXzomaiawsr2iYcI3sT6AmvwHjFEcFmrIc/NePmTTQanieA6b/LjHj2ABetdcprPEIOFimGqfu22ShLVcQFBnXLPf6x3Wza+iZTsYHgWGd8s+Pqs2aKQvJsn0merglWDAGhpnn/JjYimjlbijII6KhzHNycLJSLFFNbymTVlkyER5m5XcoPMKc+XqI8de2Si4kDsrOLz2tvFHKTRLkn3VlkmnHE7MGHMCkY9RtCaM4cNu9Z0lVK02Isq5abQ852mO2J3NWbIVIAUZDIUAA8Ix5pnyOxP1SpJecR1SZksM92/lzisOacuKN07VNrAk18dZZGE8CAwqc1rqcvhF027Zazr39O9eiB50ClZFgNA2R30G/wAeMJulAOE5JmOlP1aqSkyxTIVGhHxGe/kYWcbHM2TzGDDkF6kgfUYrTVcjT91hVfCkel5/mL9f2NV6Ix/A26foptZ/7PMxMSyOe+TQYGzo2Q9nPPwPGGA4Ttw2sRp16d6XA3D8RNwdenXu5rpLYCZrAgr2poRmCoCgkHhkT4RCSLtNadbfkqTJfqcNL/gJC1zqYiuYNcQ56VHwI5cs5RNvYHhp+FCV1rkeP5S9nmAWeTMmqMKS0CKaEs2Ad48F1oOdTnQC147bmt1Jz/C8YQImveMgBbrlqomaaWd+ZJ9UHwZvOHNHLu7DCLclRkmmXaZTIaMJiEEbu8I0wA6JwPI+yyakkMeRwBWlS9o5tKMVfMGpFCKEHUflHPPha7VczHtOZo7WaUa+UmsiOuFmYBaNme8KjcaUiltK+MFzTcDXJOx7RbO4Mc2x6KdqHDJooGHKmRpu6CkZ+bSH8dVtxyWdlwTmyqJcslfqjKu9tBXqaRbC0ySYnKFRMTcp1eNoYOgld4qrBswCAxXOpyxd008+r+JoGaUNyclyk9qZ4VA0VamnVjr5ecITzDgmI2niuWasJapkBL3fd7Tzl3Ze9+PJOPXQc43NmbGfUnHJk33Vc07YstTy/P4Vps1nWWoVBRRu/PiecdvFEyJgYwWAWS97nuxO1SsWKKIEKC20sPa2VwJRmOM0w0xKfeG88wMzpC1XHjiItfkl6lmKM5XKyIkb8uenrHK2cMlk3HFdpaCNGDciKnzXTxBiJjB1FvnVWCQjQ3TyxWoqoDowA3jvgCuQyzyGWm6KZYw512keyahlLW2cPuntjnoWojAhqmgNcLClct1a16g8YplY7D2hYj1CZiezHZpuD6FO5ikd5dd6+8P/ACG7y5ilpB7LvDp+kw4Edpvj1/a4tDowBOYOjDKleYzWsSYHtJA15fNV48scATpz+aKKtkkGqs8yhywlsiOup6VhuN7h2gB5JGVjT2ST5qPm2jsw0sDLPsxyO7qCdeEMCPeOD/NKuk3YLPJFotFKkaHX849ZHeyHvtdN7ReJmS5SaLLQKedBn8B5ReIcLi7mqXz42NbwAXdpn/qT1f8A/IxIt7S+kRuxRNPQeypimtoSgr31+NflGjpEb8lkVzrU8p6K4pKyzJBOVcsq5d0aV9Yx8XasBdcXG25F1N2a70s4PZ5scOJ37zGjA67hy0hWWd0xs7QcBougjhZCOwpJLUFUgbhXqdc+ZPxhIxlzrlNiXCLBOp1pOAKubVWlfssDU8sosjs034LxziRbiupMx9CQKmpI7zMeJJAA8tKaRVJI3hmrI2uT6UIScU60J9dliaaw7v6uveY6HiB73Dh8I19l7KkqHtkcLM91CeYRttfNWxVoKDICO8AA0WQvY9QiBCIEIgQqN9IOz64DaZYowI7QD6wJAxfeBIqeFeEZW0qVrmGUaj1SNXCLYx4rPcR/k/7RgWCzrkJSVaHByoPM+mXxiLmMOqsZK5uik5VlluMTDET9Y5HwIzUdIWdK9psMhy4J9kcbxiOZ58f0uzJdP2c0092Z3x+LJh5mPA9j/rb5ZfpWYHs+h/nn+0zl28gNjlkqSSGTvrQgVy1oTU1pTOL3QAkYXZ9ciqGVBAOJuXTMKPtuGehQOaAggg503BgdafIQzFihfjwqkvbIMIOij5dm7NAuKpFSDpTOulYaMm8dislntFuq4e0VETbGqTJcJAzcqcosDOKqLsrLq3z/ANWPPzVf/GI4buX0mgkxUkbv+IUDcgLWlOpPkh/MQ1UWbAfnFZu0XWpZOtgrsJyoQWoaaA792QGp4c4xA1zvpXKwvwOBtdSgmMVBZSCaZb9dDwML4W4jYraBcWguFiuiaDn86x4LEr26dWYsTWmZ3k6chSKJMOl1fHdS0gBRV2A5mij1hN13GzQtCGNx6qYu2VKfvPMXBuAYEufDOnxjS2bSQA76qcABoOJ7xrb3Xs73s7LRmpibfaKKIpNMh9UeH9I2Zv6ip4xaJpd6D8+iUbSPdm4pvJvgs4xnCv2RWvIn8oUp9vukl/zHC3oL37zmfJWPpQ1vZzKk5d6SiQA+ZNBkcz5Ruw7VpJXBrH3J6H8JUwSAXITyNFUogQiBCpu39otTASJFnmuj0LugU1z9n2u6N5Jp8YQrWTSNwRjI6pSq3jhhaMlQrdc9pkKGnyWlA5AtgYV6oxA8aRizUUkIu4ZLOkhkZmQo9XrowPTP5wsRbUKrxXYdhozcgKZmu4R4A13AJqlgmnlbFGcz5d6aHtbQSWLKoPs1O7jur0AhuONjBkAvpVPsaipAC8bx3N2Y8Bp6XXE2TNl5q7dCajyMTLGO1CfkpKOpbhkjHgLH0TcW0HKYve97+dI83ZH0nJcjtT+kXsBkpTjHI/V4c/TxXkx+BqOf5xa1vRcPIHMcWnUcDqmzGLdEuSlbNJxHPTfFUslhYKTRdN9oWwgU0pEqa7tV3+yXh1C3pceqZ7F2dpk/ugE4TSulSVGfKlT4RbtB7WRdrRJ7RaZIWxjVzlplkusS17+F3JJLYacqLmSAOvGOYkqS93ZuByuqYaRsLMJzKTmmlAdx14ih/KJtzzC8dyKZWu3y5WcxqHcup8vzi5kL5BZo8U3SbOqKk3jblzOQUdN2jmtlJUIPeOZ8tB6ww2hjbm839l0tNsaCLOZ2I8hp+fZMmsbzDimOzNxJJhkODBZosteOSOMWjaAEJMeyuJkpiCNRuYcGG8RFzWzNwPF1Y5jKlpa8fpajJnlgDgYVAP1d46xyz4w0kX91xxJBIsndls7TGCrqeO4cTxi+io3VUwiafHoovkDG4nKy3fdqStM23sdfDgOQjvaLZ8NI20Yz58SsuWd0munJPYeVKIEIgQiBCZXrd0m0KsueiuuIMFbQkA6j6wz0OURdY5FeOYHDMLmZctnZQjSJJUaKZaEDoKUEBaCLEKJjaRYgKp3js1Z5E9XlYhQE9mSWVScgQTnoTlmNKUpHIbefFE4RxZE69yb2fSiN5lbllZQE+52RmwLVSailPWFafaDAyz11DKprmjEc1EXpZyhwsKHhrD8NQ2UXanaeQPzCrVvlQy1y14XJirkRaCs7auwqTaA/yts7g4a/vxTmylXNK0NDryFcuMBNrL5ptT+mqihOL64+Y4d44d+inbvsE0JPqtWs8zBNVVJZAagPTVlJVhyoDoTSM9G5wLm5kahIyUuAXZoqptNPDMQu4Z5b86xZRsc0dpdPsmMso8xqSV5sJasE5gMmIBHgdPWDaceOIckltLG2Nr2/xK2KSst7M1padKlouTBi1Vb3TlUk7qA13Rkw7HL494HhN0k0dUQ2NriT3LPL42gac1JQwKND9Y+O4fzWL6ejbEO3mfRdJBsmniOJ4xHroPyo+z2epqczxMMueAtIl5yGQUrZ5VIoLlAtPFPkWIKKjL1GJgg1JAHiaRZHl2im4Oy0vK1aRIYkKiliBoNw5k5Dxjm6akmq3kRi/sFyD3tb2nGymrtuqYjh2ZRTcKtUcK5U9Y6bZ2xJaaVsrni44AJGepY9paApuOmSKIEIgQiBCRtVqSWuJ2AHqTwA1J5CKppmQsL3mwCmyNzzZoVTvO0NOmLMVmlslcFKGgOtRoa744ep2zK+o3rMgMh868VrQRtjYWOFwdUC87UrKwmq9K1VlCqcte6K18Yui/qGcPu/MckGmgIItbrr7pATpjEtNmY2J3AAKPdUcOuecZldWPq5N47uXkMAiBAJPekJk+h8fyhcMuEyG3TK1XVLmsZjsaUzAypQcfCGIqqSJuBoV8dS+MYGhUS8JyYmwju1y6R0ETHYRi1W3FI4AX1URPdP6Qw1rk22pPEJCQnaGktHY8lJPpFpOAXcQFRJJGTd2SvGx96T7Ja2tFqZSJiBJmOZLVzTDhah9pgFpnStTnBHtFrXXsXdwWBWbJp5DjguD0Bw/rwy6KrWm6R2jmbbGmFyzKZJBLVY96YSaBzqQOeZjxtTvPpZb/8AXz7piOinc257IHz5kohJLS5gLMzqrA4ZgPeodMmyB0qDDONv+1TGy960iR12nxKWnWhmJyNK1C1YgchiJNBWmZJimw4ZJ+j2fBSMwQs/J7zr9ui7lzyPqxWWA8U5hfbIJeXbDEDGFAxSlSFmtoitzbKp0DwpSTNBioqktITSwSu0vCUvBwfw975QTuwUzndP0mJnYKNx6e+S2fZ20ULId+Y67/T4RX/TdUGudAeOY+/ouHrI8g5T0des9ECEQIRAhV7aC3B6ylOX1yCRmPqgjfXM9Kcacztzam7G4iPa4nl0WhSQkf5HeH5UIkgA11PFiWPmTlHKS1Esv1uJT+InJelTu+IivJeXC5nFhQ58+sSaAcl622iaz5mQYcweo/rFrW52VrRnZNzMxKw3jveWvoa+EWBtiFZhsQVFX9eZl2ZlB7zkKOmrfl4w1SQB8wJ0CbpKcPmBOgzVOsV1zrQe4pw+8a4fQVPhWNwyNYbankNfnetqWohh11Ss+RIkVxNLZxvmNkD/ANqVif8AFTpFjYpn69kevnp5eaQfXY9Mh0/JyTOdfKt3TNmlfclIspPDP4rFjaWNuds+ZzPqoCQk3a3zN/nmlLoswnmkuTQDVpjs/kFCVMRnlbEM9V7LUyRi5Pzxup+dcUuWoJVTXPMA5fL/AGjOM8jjcG3cknVUkmpUVNsUrTDh5qSKfKLmzS63upskkb9JKirfdkyUMYKsldRhqObLqBn7WnOuUPwvbK248Ve2qcTZ2R58FHra6aoD0LA/E/CLMAKtM0rU5k2uSfa7VOYwzB5d0x5uivRXPbqFJ2Kw9p+wmJO+ypwvT/ttQ+VYpfG5XM2jG7J2XenUmoyzBGoORHUboTcLHNXEhyfbKg/puLeFYivSnzheuP8A01u5UbQ/9rbqFrljuecCrYpYpQimI/IRbTbAlje2VsgBGen/AIXGyVUZBbY+iscdYs1ECEQITG32WY4oszCOAFK/vDMeEZ1bT1UrSIpMPh9+HkropGNN3Nuq1OkGWSpFCP5yjgKmCSCUxyaharXh4xBJkRQpLzD4x7dF0mw31I6RIKQ7k2tM86ZU5gN6mLWNCsYwJmkyrCiZjOqmlOZxVFPKLrZaq0ty1Ta+LtluFdFD64FYkKGrTvcVyyrwi+mnc0lrsudtVZDPI0Ft7FUq/rqvN8pgLJ7ko4UA+7lXxqY3aato2izDbv1Q0NOZN1V51heW2GYpU60PCH2yteLtN05HHiTmwWJpjKqKWZjRFAqWJ4D+fKDMnC3VNjdxxmWU2aPX56rUNkrowShUCu/fn13xjPON5Kw62qMsmJLX1Ky8IlE24VTDmqLeD0aGAxaDMwlcHbSiAKsNABUk8AN9dIqbdko6pqF4idiOnHuVanSKaDLhw6flGm118jqmpYQ3tNzb7dR06eSbPKiYclXRcQk6EEEZEGoIyIPEHcYmClnxX1VsubaITcMq2HPRLR9ZTuE33l+1u38RTLC14y1UGPkpzcZtU3dUppNtVWFDhcH8NQRyOsY1Yw7hzTwstCocJaW45hapYtoElyUDFnfTCBooNMzpp4mHqTa0cNI3euu7lx+WXISUTnSG2QQm0JacuWCVmDXMnLU00A4D+kP9ea+oaBkzjf5kvTRYYzxcpGRfsli3ewhaULd3Fr7IOZpThGpHtSleXWcLDiePdzSzqSVtstVIy3DAEaEVGRHodIfY4OaHDilyLGy6iS8TA2BcTTHGI6gagADLLeaCMk7Mi3r6mYYidBwAGmXEq/fOwhjck3sl0AkvNGZNcI0HXjCNHsNrnGapGZzw8B88lbJUkDCzzTW3ypUkksMTsSUlg0AFdTwHPwAMU1VDRUeKaYXJPZaNPnPgrInyyiwyA1KiJtTuHhkPDlHMOdvHktFr8BwToySDWbeYtwkZcVLeclHW0ZUGQ4fM8TE40zFzQpphBzBQA/iYgjmK/GA8T1RzPG6k7KpApqN0KPzS7zdZtttcDpOM5mDCY2S5lmOQCganp0EdRsyrEjBG0ZjyWxRzRuZZ2TWi5+fLrQ9lNkhd9jm2iaB+lNKbn2IK5Ip41piI1OWgz33MEEDncbFYFdXuragN/hfIJ/dFlwSh0jnWCwUZXXeoO/NIvgHZTMeqzq+NYbAWnEi452ohWpHFNYQ5tlLfSPYFS1LMQUW0yktApoHbJ6eIDdXMaUwBwvHEKvYc7nwuhdqw5dygbjuJrXMMqSyiaVJRGyExlzKhvqtSpG40zpWseRDGcJ8FfXSf20e+aMr9ocuo8UwvK7pkh+zny2lP7swYa/dOjDmCREnMe3UKuGpp6gXY4dxTXsIhiV+4Vy2atJmCUWqWkhpeKhzQgYATvK1YdKQhtFwLLcSlXM3LXR8DYhW+zWk1GtPKp8Y558YskXsUpJmE8BCrmgJZwAU1cV242ExlBTdU6tXWn5x0GxNmue4TSAFvDv8AnNIVU+FuAHNWeOxWYiBCIEJreVoaXLZlAJHEgBftNnoOAzOkUVMjo4i5oue+w8VZEwOeAVVZUssSSSzNmzHU/l03R85lklqpS5xuVrOcGCwyAT0Wagh0UYYBfU/L9yWMl1w1nrFQaACL8VMPsom02PCe9pr15QsbtNlbTAsBAOXDouFq2EHSnkcR04DTKInK9kzpeyeLJIiguuqi66Qawhp8ibgV3lPVVY0BJqMjuIrUVyqBwqNbY9U+GcNaL34Ic/8AxOYTYFWHa60qJIl1701lCjeQGDMelBTxEdhtKQNgw8SsukH+S/K6akUl05RglwAsmhm66q20G8fzpE4pLCydhF1nt8LmYca+61IgmV1NRojOLtTjVcdu+/Y7smj6omyT4Yaf4D5w2DipWHlks/Zf+PaErOef3VSuW09jaZblioVwSVJBC4qNQjMHDWKuS3Jo95C9lr3Hr8stWtKLMU9t30BNMYxVzIBwtWhIzpzjlpqmXeEMkceRuVygaBkALqrW25rOXqtnlrwAUDzAyh2GqmtYvJTsTA0JeSFUBAiqBpQUp4DL0gfd3aJKstxUzdVixkCoFfeOXiaQm1plkEYIBPE5BKTy4Beytt2bPgZuRkRQLQqRzqM436PYQBxzm5BytYgjrcLImrScm/tTsmSqCiqFHAAD4R0McTIxhYAB0SDnFxuSlIsXiIEIgQqte1v7ZqL+zU5faPvHlw8+FOI23tTfu3MR7I16n8LVp4d2LnX2+cV1ZZdBUwlRxANxuNh6quV1zkvZ07DU8usEs27JtxHP54rxrbri6JfazaODShaleBAz8/SLtjUbKqotJmALqcryyO4FiuJgDlk4E4TyrpCM2HePaNATbzVjbtAd5pGXZ91IWwuJspl3FVTai+59knyzhDSWyZaUNeTbj6RqUVHFUROacnj5otOjpY6hlr2crRcNimWqzSJ5ohmKHyJ7mZKkHeaAHqY0W7Anjka+F47zw/KyZalkb3M1tl3ry+7M5tUl5pGISipA0yc98cMVdKZYd8NbSfI3AZcjbPl3+Kqpw3tFuieYq5cIx4Jd489FYRZVXaJ++w6fARPGcZCfp29kFUi80rWNCFy0WBQ0o4XEOO7TUyNFab3tWO7pSVzS1gj7ryJnzUxKnd/gc3kUrCy20Wu5tPoqzapVCK8D6sTHl1vRa3WtWVS1nlTGBAZAQePdBNPOOWqKeWJ2IghpJAXIyENmcwcCo20SzUGnHLxETY4WyTDXCyV//nls/GIf3GE2Ud8BkiysyUxac9OnIwPDX6Lx9naKVstop7LMFqMQQlTTfHkM0kLgMTgONilZGX1Av1Vruq9lmgKFIYbs2oBvxfyY7Og2nFU9hgII9ud/hWRPTOjzJyUpGqlkQISdokh1KmtDkaZZRCSMSNLTxUmuLTcKvXvZElMoSuYqRrTh8/KOH23QQ0jmbq+d8u6y0aeR0gOJNTOyjJNQ4iyngzXCd9lUkDEaAnSp089PGJ00DqmYR3sTzUz2Gk20U5cUgp2gYUao8qH01jr9hUrqdsjZG2de3hbLw1SNU8OwkaJvfllIIdVoABUigzrQZeMZ39QUJa4TRts0DM5a3yVlLICMLik5LhgDv3xiMcHWPFWuBGSpv0iWBp0kmXn2ZxFRvFKHy1hnZ07GTnFxyWvsmVsUlncVfdkFC2CxjcLPJ/ylj6A3JoXMzm8ru8+6hbwmh5zzGYAZKozJCj7KgkVJJzA1jjtq46ickuDWjIXOZ8BcrRgGGMNAJKa2m29kPrZ76IPi1fSKGQsp22x3vyb+Vc2MyHT1VZt1sQkkqTXP2wP9EetbHe4v6flPsY8C2Sh7Q0g6pMHR1PxWG2WGnz1V7d6OSjLRYbO2k2ZLP25YYeaN8oaY8jqrhJKNWg+KXW6mdQsuYk0KwaiNnkCM0ah0Yx4H4Seq9jmY2QOeCNdVE3qpD0III1ByI8IuC24CCy4WrybRWy2AA1K2ZSVrp3UC15kA+UJbceDHEy/eFxpZaomP/L7lIvIJINSTQ1G7UZAbo58PFrKYdYWUtddjE0MlCDkUcAkKc8mpuPyjS2ZTNqg+Jwz1DraHr0KUnlMZDvMJhaJDKWRxQjUHOhrkRxBPnCc9PLTyYXjMeyYY9rgHNK8lcsuR08DwhZ3VeuT2yW55JqhoCRiGRrTnTKGqOvmpT2DlxHP0VEkLZR2tVbbvtyzlDDXetcx1juaOtjqow9uvLiFkSxOjdYp1DiqRAhVe+pbCaSxBLAUA3KMgPiepMcN/ULJBUhzyLEZdAtSlcCywXF3WQzHWoOGuZzpkK0r/ADrCezKF1TM0FpwXzPDna6lNIGNNtVLWG7BLmkkVGqHh15x0tBsdtNVOeRcfxPL9pOWoL2AealY6BKpG12cTFKnQ005EH5QtV0zamIxO0Nve6mx5Y7EFVbXaZcq0PKVqFcPdJz7y1FOO+OI2rQGlnO6Bw2v3c7/OK14mPkhDyOfoqVtzNmB0aVOZTo0tZhU5nuthBz4ViezGtLCHsB62W3ssR2IkaLcyFPXVMtD2eSkx8EtJaIKmmLCgBPFyaRoVEtRUZB2FnksZ7YWPJAuSSpKRYA3sh20zylrmedW9IoioqYZlxcegsPVQdUPHAD1Xd6XUxp+z35MHen8S/CGagRxkANv4qEM7jxURNuqn934S1+ZMK4ugTYlJ4lMJ9kpqso9ZQ+REe4zyVrSeZUfPsso+1KQ/dLy/SpESExHD56K9pk4OTF7nkk1R2Q/aAYeBXMdaRYJwVZvZAO0Lri97HMMoiaomUH6uaDWh4Yt4PBomyTCeitpKgRyDCbDiFrez13q932VJg/4Erqp7MZg7jHQPpYp4QyQXyXL1czm1cjmn+R91WUqrHiCynmVYivpHz+oi3b3R8itXJwB8VLbPY8ZKUNB3lJoWHLdUfONXYm9EpdFY8xfUdO5J1mHCA7zVom2dH9pQciMwDkaVHoPKOydGx/1C/wA0WU17m6FQVo2do6lO9LxDEpOYFc6HeKePWOdn2C0Sh0f03Fx042Pwp9lddpDteafPs/JxAgEUNSKkg8jXPyMaDtiUhcHBtrdciqBWS2sSnEu6pKmolio6n4mGW7OpWHE1guq3VEhFiU9h1UogQoa0WPtbQcXsqq156kDzJ8o5yrof73aFn/S1ov5nLxTjJd3DlqSpWRIVBRRQRuwU8cDMEYsEq55cblKRcoogQiBCx36SGpbpp34ZZFN3d/2jMqh2yCu02KL0g7yi4Jf6Z2donL35WJAxGUwZUYjiKsOFa9I514FM50cehztyUKs/2+KGM5HPu6K7SZIHeOvvMfmd3SPRFJJ2neZyWI53AJ2tqVRmd4NQCRlz0hqJjW6u43yBKpc0ngo68NorKprNny03ZzZKf4nrFzoRI65a4+AQ0OaNQmEzaOwUqZ8unHtUp5jKPBTsvbA6/errSgYuHcmky/btb/mZX/zyvnHppB/9bvNAneP5DySQSxzv2VoB6TLPM/wvWKXUtuDh4BMNq3jkfNIWnZ06pMBH2ldPWhX1ikw20PmCE0ytB1HlYpgJU6TmR3d+jKRwJFRFRaWq/FHJ8zWibG30k2UsqtHQUwneo0pxoMo6HZtW2RgjJ7Q9Qufr6Z0by7gVI3vdSzlJAAmAZNx5NxHwie0NnR1TDl2uB+cFTT1Dozbgk7outFSW5BD0xVqQc91NKUypC+zdmRRxMkI7et7njwUqioc5xbwUtGylEQIRAhECEQIRAheAb48DQDdC9j1CIEIgQiBCxr6SFL3iyDVllKOpH+8ZdY6zyei7bYpDaHGeBcUneu1kqxDsZK9rMTukA4UQjKhahqw3hR1IOUZVPRG+OQ5nPr+lkvLpiXeqpF67cW6aT+t7McJQwfxmr/xRqMgibna/fmoboBVm2WiZNNZrvMPF2ZviYaBA0Ud2OSQlyCSAoqSQAOJJoIC8AXK9DOSvG1t2tKscuWD+z7PFzyK/4iIxqCYSVD3872V8g7AHVUkSDGxjCr3ZXv6MYN4F7uinVimTZRrKd5Z4ozJ/hIiLng6rzcDkrJd219tl+1ME0aUmriP4xR/4oUkhhfq3yyXohI0NlctmdpZc2ahCmTPBBVa1SZxVWoMyPqkCtci0Z76YwuEsRvbPqvXlxYWSaHitpRqgEaHOOoBBFwueIsvQI9QiBCIEIgQiBCIEIgQiBCIEIgQiBCIELEtv7x7K93mDPsjJNONEVqesZVXm8hd1siDebNDD/LF7qu3ncRIM6QTNkEkhxmUrnhnDVGHvHunWsLgk5hZxG7O7kGFw8j3KAnWMjUeO49DvibZF6Y02NlizeKGBWTYC4+1tIYjuyxi8aH5V9IQ2jU4YsI4+yg/sC6s20lm7UzZfvS2A+8BiX+ICE6B2DC5SbmxUKRY6gRqulsU7HGCEsLCIr3pU90F2tiEeb0rzdhLpdwGbEKOf5axAzE6ZrzdhW7ZXZd5zpSWVl1Vi7ijOFIIwDULUDv6DdU0EWRQSPeCfJI1VXFGwtGZW1S1oAOAAjeY3C0AcFzRNzddRJeIgQiBCIEIgQiBCIEIgQiBCIEIgQiBC+dtubV2tvtTDTtCv4KJ/pjGndeQr6VsmPd0cYPK/nn90xuW1PKfFLdkbipI/rC7lbVQxytwvFwpuZtAv/MWeVMrq61kueZKUDeIjztHWx7x9wsv/AEk//DIW9DmFbBsKk1EmJLmUdVcUMiYAGAI9tUbfxMMGkkAvhPg78rnv9Rc0lptlzH4TnZq41ss2bLY0LSyylkErfpQMQdNQYzammxSYHkt7JIvz5L2ao3rA4DjwUHaVLWpAN7Dnvz9IXpj2Am25MJKSk7CMBTtQekmeflGoWA/7v+0qI2kB/H1Cazbis6OUmWujr7SCztiGVaHE+WR3iIFrRqHeVkwyeeVuJkdxzvl7LuZZrHKBalpm03YpctT+EV9YOzwb5lTZHVyG3Zan2wNuk2i2LKSzS5S4WbEKvMqKf8R6lfCnWG6ZmN9jl3fLqG1aJ9NT7xzy43A5DyWuSLOqCiinHeTzJOZPMxrMY1gs0LlC4nVKxJeIgQiBCIEIgQiBCIEIgQiBCIEIgQiBCh9q79SxWd5rEYqES199yMgOW88gYrlkDG3KcoKN9VMI2+PQL5ymOWJJNSTUk7yYxSbr6a1oaLDRPbuTfECl5iubxMehSiyC+h9mB/Y7LXXsJP8AlrG83QL5hMbyO7z7pe8bslTwBMWtNDUgjoRmP9oqnpopxaQXRHM+M3aU1u/ZyRJftFUl9zMS1OkUw7PgidiaM1bJVyyNwk5KWh1LL54s9r/SLRPn69pMdx0LEqPAUHhGJO7E8lfQYI91SRs6J/eA7hilEP1rz6LJuG8pI94TF/8ArY/KG6Q/5AvNvtxUTjyIPrb7reY1l8/RAhECEQIRAhECEQIRAhECEQIRAhECFVdrNubPYgVB7Wd/dqfZP/Ub6vTXlFEtQ2PvWrs/ZE9WQbYW8z9ufssVv+/Z1sm9pPap0VRkqDgo3D1O+MuSR0huV3dHRQ0jMEQ8eJ70xkSixislMOdhCmZUnCIiEi59yo+3yGcqiCrOwRRxZjQDzMWxNxOARNMIoHOPJfStmkhEVBoqhR0ApG4vmxNzdKQLxECEwv8AtPZWW0TPclTG/ChPyjwmwU424ngdQsA2ZXujoPhGE/6ivokuUbR0CmLeO4YgqIfqUZsVaOzvGzN/1Qv4+5/qhinNpAmdqx46KQdL+Wa+iY2V82RAhECEQIRAhECEQIRAhECEQIRAhVzaW5bXaQVlWzsEOqrLzPWZjxDwpFMjHu0dZaNFVU8BvJFjPU/a1lmV5/RhbZdSnZzh9hqN5MB6Ewi6kkGma6qD+oqR9g67fDL0/CqjWBlYpMVlZTRlYEEHmDpCjrtNitkTtc0OYbgp/ZpIWIJeR90+ly8VdABmzHRRxJixrSUsXYVL/Rvc/wCmW0Wmn9msxOAkftJ1Mj4VxcqII0KaLPEsPbNZZm5BzOvz5xWzw8uYRAhECFC7a/8Ap9t/9tP/AMpoi/6Srqf/ANVvePdYbsye6PD4RhP+or6DMew3uCmbaO6YilovqVT7Uy5gddVYMOoNRE2mxutdzBJGWnQiy+mrNPExFdfZZQw6EVHxjdBuLr5Y9pa4tPBKx6oogQiBCIEIgQiBCIEIgQiBCIEIgQoPavaiTYJeKZ3nb2JY9pz8lG8/E5RVLK2MXKeoNny1j8LNOJ4D5yWHXtfz2qe86cyqWpxoqjIAUBOUZEjjK7EV3sFJHSQiNug9TzT+7bGZlOylT7STp2ctlT96YdBzyixlOTwJSU9bHH9Tmt8bnyCs93/R5arUV/TWWzyBQ9hKIZ25Mw7o6gtv01hxlN/uWFU7YaARCDfmVp123fLs8pZUlAktBRVGg/Mk5knMkkw2ABkFgPe57sTjcpzHqiiBCIEJnfNl7Wzzpfvy3T8SEfOPCLhTjdhcCvnrZJqr6eUYcos5fQC7FA0qwWsd2K1THqqjbVoxiQWzGeyty+i+9O3sEsE96TWU3Rc1/gKjwMa9M/FGOi4DblPuax3J2fnr63VthhZCIEIgQiBCIEIgQiBCIEIgQiBCIEJhbrls89g06RJmsBhBeWjkCpNKsDlUnLnESxpNyFdHUSxtwscQOhK6stz2eV+zkSk+7LRfgI9DQNFB0r3fU4nxT2PVBECEQIRAhECEQIRAhYDMsH6LeNrs5FAHMxPuN3lA/dYfhMZNUyzl2lBNvaUdPn29U+tOkKJiPVVW8lziQWxAclZfov2jFktOCYaSp1FYnRXr3GPAZkH71d0NUsuB1joVkbdoTUQY2DtNz7xxW6xqrgkQIRAhECEQIRAhECEQIRAhECEQIRAhECEQIRAhECEQIRAhECEQIWY/TBdBRpN4SxXsqS5wH92ScLeBYqfvrwhWpjxNutrY9SGPMTtD8/fgqvNmggEGoIqDxBjJIsuma3NV+8oAtKBR0STBWjbEfSDPQLImSZlpUCimWC0xRwI+uPI8zDsFS76SLrl9qbEhcTKx4ZfW+n6Wr3fammpiaU8qv1ZmDF5KzAedY0Gm40XIysDHYQ4O6i9vUBOo9VaIEIgQiBCIEIgQiBCIEIgQiBCIEIgQiBCIEIgQiBCIEIgQkrVZlmo0uYoZHBVlOhUihBgK9BINwsOv243u6b2Ewk2dyTZ53u78D8xv468aZdRDhN+C7LZtaKltv5jhzCrt5qymjCh3cCOIO8QpZdBAQ4XC0L6HpVnnS58qbKlPMVw4LorHCVC5VGgK/wAUaFHhIIIXM/1G6aORj2OIBFsidfhWpSJCoKIqqOCgAeQh4ABco5znG7jdKR6oogQiBCIEIgQiBCIEIgQiBCIEIgQiBCIEIgQiBCIEIgQiBCIEIgQml63bKtMppU9A8ttQfQgjMEbiMxHhAIsVOOR0bg5psQsu2h2AmWZWaXNSbZxngnYg6fddQa9e70OsIyUls2ldNSbcDiBKDi5jj3hVnY+3mTbEmWeuWTo5yZSaFQwGfEEjUCF4SWvyWztBrZ6Utl8COa+gVNY1189XsCEQIRAhECEQ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data:image/jpeg;base64,/9j/4AAQSkZJRgABAQAAAQABAAD/2wCEAAkGBxQSEhQUEhQWFhUXGBgYFxcYGRYXHRcYHBUZGhwcGBgcHCogGBolHhgcITEhJSkrLi4uGB8zODMuNyotLisBCgoKDg0OGxAQGywkICY0LC8wNDQsLTQsLDQ0LCwsNCw0NCwsLCwsMDQsLCwvLCwsLCwsLCwsLCwsLCwsLCwsLP/AABEIAQYAwAMBEQACEQEDEQH/xAAcAAABBQEBAQAAAAAAAAAAAAAAAwQFBgcCAQj/xABJEAACAAMFBQUEBgcGBQUBAAABAgADEQQFEiExBkFRYXETIoGRoTJSscEHQmJyktEUIzOCovDxJFOys8LhQ0Rjc9I1dJOjwxX/xAAbAQACAwEBAQAAAAAAAAAAAAAABAIDBQYBB//EADsRAAEDAgMFBwQBAwMDBQAAAAEAAgMEERIhMQUTQVFhInGBkaGx8DLB0eFCBhQjFVJiJJLxMzRDU3L/2gAMAwEAAhEDEQA/ANxgQiBCIEIgQiBCIEIgQiBCIEIgQiBCIEIgQiBCIEIgQiBCIEIgQiBCIEIgQiBCIEIgQiBCIEIgQiBCIEIgQiBCIEIgQk0nqWZQwLLTEN4qKivWPLi9l5cXslI9XqIEIgQuJM1XUMhDKRUEGoI5Eax4DfRekEGxXcerxECEQISLWlRMEuvfZWcD7KlQT5uvnHlxey9wm2Lglo9XiIEIgQiBCIEIgQiBCIEJjflv/R7PNnYcXZoXI0qFzPpWIuNgSovdhaSurrvSVaExyXDDKo3ryYagxGOVsgu03XjJGvF2lKWe3S5jOiTFZpZAcKwJQmuTU0ORyiYcCbXXocCbApG+7zFmkPOYEqmHEBwLAEjoDWnKPHuwtJXkjwxpcU7lTAyhlIKkAgjQgioIj1rg4XCkDcXC7j1eqC2t2h/QpasEDu7FUUnCMlJLMaE4RQDIfWEUVFQ2BmJypnmETbrOrg2imSLQ06YTMM0kzqZYvujdhyCjgKc4woq9zZjIdDqs2OoLZMR46rVLtviTaB+qmKxpXDWjAc1OY8o345o5BdhutRkrH/SU+i1WKk/SJtTNsmGVJChpiMcZJqmdMl48CeGkJVlSYhYcVtbJ2eypu95yBGXNZ7sttROsTjCzNJDVeTlRgRnhr7LZ1yIqRnCEFU6MgHRbtbs2KpBNrP5/lbJcN/SbYrNILEKQGqpWhIrTPWnLKNiOVsgu1chU0stM4NkFic9VXtqtsBZLbJQgtLEtu1C698jCQDkSuDTg5heaqEcoadE/R7MdUUznjW+Xhr7+ir+1m3zzXRbC7oqmpmUALmmmBh7I5jM9M1aivsf8fBaNDsZrWk1IuTwvp5KH2c2omSrcLRaG7TGOxmO2WFC6EsABQBStaAU9qK6eqO9xP4+iZrtnsfS4IRbDmBzW1SZoZQykFWAIIzBBzBB3iNoG648gg2K7gXiIEIgQiBCIEIgQiBCb3iF7KZjUuuBsSilWXCaqKkDMZax4V47Q3WE2c4VFCdKA1zw7qkb6UrzjknPIkcYyQsG9jcJzYLZMs5DSHMsjIFaUpwKkEEciI9hqJIn4mnP3Umvcw3aVK33tbaLVZv0aYiAEjtJqkjGqsGCiX9QkgVOIilcs8tGTamOKwGaYfVOezCQrL9HN+VBsznMVaWeWpXw1HKvCLNl1NxuneH4V1HL/AAPgrbfc2akiY8gAzFUsqkVDYcytARmQCBnqRGs++E4dU5IXBpLdVkN73vMtkwTJpBoKIqiiqpNTQEk1NBUk50GlI5erq3z/AFC1lkSSulNymbys151HpX5QoHZFQLMwpfZK3CRa5bPkpqjHgGFK9K0MOUEwjmBOmitgdgkBKvW3O0E6xJKmS0R1ZmRg2LJqVUgg5ey3pG/VTuiAcAur2ZRx1TnMeSCMx9/sskvi8JtqmGdOOJjlQCgCjQKNwGZ8+MYkk5lddy6yCGOnZu49PdRbmhPQEc61HyEeAXAVzXarRfoyv+z2aRPWfMVDjDiurAoB3Rqx7ug4iNOimYyMhxssDbNHNNMwxtJyt6ny1VSv28DbLVNnUIViKA7loEWvOi1PUxn1Eoe4u5/ZbFJD/bQNj4j3KQdKDKgareA4nhQEHy4wq03Oelh881MuTDFU5aaDePDj1i/TvVoGS37Zq2WibJV7TJWSxpRQxJI4lCP1f3ak8Y6KJznNBcLLgaqOOOQtjdiHP5r3qWixLogQiBCIEIgQiBCIEKK2okzHss4SphlvgYgjDmACSpJBwgioxDMaxCQOLSGmxVcocWHCbFYrKcFQR7JAI6U4RyBaQ4g6rDK7Rdx0Oh+UeHmNUAcCvF0U8QPOlY9PEckcinNgtjSZsuamqMCOfI8iKjxiULzG8PGoUmvLXBwW13dbkny1mSzVWHlxB4EaR1kcjZGhzdFuMeHjEFjlvsYkz50sDuo7ADgmLu+S0jlq6PBM5o+cVkFuGQjkup8ugU/aX1OH5wgx1yR0Kuc2wB6he3xZMAUjeB6xKE3Nl5VRYQCE7nbQmbY3ss8Fsh2Uwaqymqhq6jKldaE6xrMr7xbuTPkU5szahpZmvfmB52VelSct27Pg27wOnlCRePnJdnR7TZWNc9gIANs+5R14yQHVqUqGqODAjXzPxhmJxLCO7yWpC4EryWndJ6mAntWV+KwUm8gSi2LILgxchhDZ9MWfQwuHbwC3G9vO32S28xDEm851ZDMoGZgMOhwruqdxzqd+dM6RYA5pDL2A9SvY83K4fRRcSzXe0zBi7IhZY3B6VLdQCKda7hGvQQg9s8Fk7cq3MAhadcz3cvytEvm/rPZRWfMVSdF1Y9FGZ66RoSTMj+orAp6SaoNo239vNOLrt6WiUk6Wao6giuo4g8CDUEcQYm1wcA4KqWJ0Tyx2oTiXMDCoNRnn0NIGPa8Ymm4UCCMiuokvEQIRAhECEQIVM28uC22uiyZyiRTvyM5ZfjV88Q+z3RC87JHNsw2S1RHI8WaVn9tu6ZIISbLaWdwIFMuBHdYdCY5maGSJ1pAstzHMNnCybGWDkwNDwLU8QIrDiPpKjhB1SklgzKhIJLIKimYxjMcwNY8LSO1wzU22cQ3uTi1WEqvPEy15gD+vgYg1/FTkgIHiUrc19zrMaymoD7SnNSeY48xnlDUNTJAewclGOV8ebV7Z7UZ81prGpdiSdBXgBwy9IWrJHvcXO1V0JL3knilbWuFGU7qMvMKwNOop5U5wvH2nhw45Hy+6ukGFpaeGYTi8Gxv9iXVa7i++nQZdSeEAGFtuJ9v2pynG6/Ae/wClF2pYsYUnKE3s7d4rStRpx5RY4ZXXW/06z/pHu/5fYJK+JFRLahZcWHGN4KMVDD3qqNeG6Lqd/wBTb2PLxF7dLLdidZytFyXKhssoTBUkiaep0HTDQeEZNTVuE7sGmn780vPUu3riO5L35dcopMmFatQN7RALLSlR4DyiulqZA5rActNOahBK+4YDkqnOHaAqTTkudPvHhyy8Y1m/4ziHr9lqtdhN0/uh7VJkTeytBlSwwJw0oScicRFRQAaReNoujIjbfNUTimllBey5TZNnJ05e1LFnZh7VSaZ1ZiTU7vWKJNoMD8LvE/ZT/vY4zhAsArPctztZmYifM7OpIlhmVcxQl1Boxp8BCMm1pnR7uO4vrms6onZPa7Bi52zUrsVflstRYLLlJZ0YgTCr4iK1CgY6M1NTkBXwjrNmCRsLYwBYcfnVJbSpaeDVxLzwyyV5jVWKiBCIEIgQiBCBAhNL0u2XaJZlzVqp81O4qdxiuWJsjcLhkoPja8Wcsdvm7nss5pTd6mYPvKdCPy4g5xy9VT7qQsPgsZ7HRPwpFQJgyNGGYO8HmIUuWHPRWAB4y1UytoE+TmKTFdA45lgteYKk0MQwYXZaEG3unMYljz1BF/b2TWfYKNMA3NVRyOY9QY83mQJ7lW6AXcBwXFyWenaytMDVQ/ZfvqfA1H7sFU/6ZOeR7xkVbBFcFqd3moezzKjMI+XBgp08d/CKIbsmbY5XHkpzgPhdccD5pa8hVURFyIAAAyoRU0/dBiwXxkngiX6A1o1+eyiLTmTyy+Z+UTZkAkpMyVC2q1NKcFlIWgIbkRrT3a7+XjD8cbZGWBzXcbBgtQtPMk/PBXCyXKJtjCTCVMxlmkjUHEGH8IAPUxjSVZjqS5uYALfnirJJsM2JvBTpIAFNO6B0qBCAuSb9Uo48VHbUOBZZteCjzdR84ZoBedtuvsmaYXlCpEl/ZUkLiPEDeBhHEkmmXONxwvdwzt8utR5stCsV3AShLKgjKoplXX0p6Rzz5XOkL26rHklu/En4kUiktdxVOO6bW6QXlugNCysoPAkEVj2J+B4ceBVkbsLg48FK7B2IyLOJRYthJJJoAGY1KpQVpvqTWp3aDv8AZNX/AHEfZaQBxPPkEjtOQSzGS1r/AC5/SssayzkQIRAhECFVdqts5NmE2UhL2kDCssK2TMoKlmphCgMCc/WKJqiOIG5zS8tQxgIvms6uS9Z1kCiTMYKABgPeU0+wchXiKHnHPR10zDkfNZjJns0KvF2/SHLYAT5bKfeTvL1oTUesaUW1WHKQWTrK1p+oKG26vez2kymkkl1DBjhK93IgGozNa6cTCu0aiGYNwZkKmqlZJYt1Vcs0oGmLLgdPXdGQ5x/iq4mX+pOnsTKyzVJcpQ4DQBgDWhIAqRqK76RBlQ22Ai1+PL5xTDoHAh4N7cOfzgpcTlmMjpmHQnxDAAHgRUinIxRM0tYQef2TbHNe4ObxC7s6gKaAYgSvgrHCCeh9YoluXWOmvnqrY8mm2oyTG3v3WZRUMpDDfWhFeo0I5cqG+IdoNdwOXz2/aXmPZLm8Rn890k9sbs0dhQdkoUbzUCp/eIAA4dSIYe0Yiwc8/nRUbw4A88svnXgoO2251VsCY8FMbE4RiY6Dec6+UMxU4ebuNuS0KbZD5Yw95sD5pzcV8Wa3mXZ7TJwzUHc71Q4AqQCKHMCuE8NYqqaaekDpoXXadctOv7W5SvdTMEbTwsr+60jALHDMqOJR6zaDCdVZB1XGMJ8suoMXltziHEHzsqQ7LCeBHuml/Se3s83MhSUCkZZLMUk9Ccugi6lduZm5Z538k3SP/wAmPhwUfszcqBw3ZgFfrDPETz1PGh5QxWVTnNwh178OXzomaiawsr2iYcI3sT6AmvwHjFEcFmrIc/NePmTTQanieA6b/LjHj2ABetdcprPEIOFimGqfu22ShLVcQFBnXLPf6x3Wza+iZTsYHgWGd8s+Pqs2aKQvJsn0merglWDAGhpnn/JjYimjlbijII6KhzHNycLJSLFFNbymTVlkyER5m5XcoPMKc+XqI8de2Si4kDsrOLz2tvFHKTRLkn3VlkmnHE7MGHMCkY9RtCaM4cNu9Z0lVK02Isq5abQ852mO2J3NWbIVIAUZDIUAA8Ix5pnyOxP1SpJecR1SZksM92/lzisOacuKN07VNrAk18dZZGE8CAwqc1rqcvhF027Zazr39O9eiB50ClZFgNA2R30G/wAeMJulAOE5JmOlP1aqSkyxTIVGhHxGe/kYWcbHM2TzGDDkF6kgfUYrTVcjT91hVfCkel5/mL9f2NV6Ix/A26foptZ/7PMxMSyOe+TQYGzo2Q9nPPwPGGA4Ttw2sRp16d6XA3D8RNwdenXu5rpLYCZrAgr2poRmCoCgkHhkT4RCSLtNadbfkqTJfqcNL/gJC1zqYiuYNcQ56VHwI5cs5RNvYHhp+FCV1rkeP5S9nmAWeTMmqMKS0CKaEs2Ad48F1oOdTnQC147bmt1Jz/C8YQImveMgBbrlqomaaWd+ZJ9UHwZvOHNHLu7DCLclRkmmXaZTIaMJiEEbu8I0wA6JwPI+yyakkMeRwBWlS9o5tKMVfMGpFCKEHUflHPPha7VczHtOZo7WaUa+UmsiOuFmYBaNme8KjcaUiltK+MFzTcDXJOx7RbO4Mc2x6KdqHDJooGHKmRpu6CkZ+bSH8dVtxyWdlwTmyqJcslfqjKu9tBXqaRbC0ySYnKFRMTcp1eNoYOgld4qrBswCAxXOpyxd008+r+JoGaUNyclyk9qZ4VA0VamnVjr5ecITzDgmI2niuWasJapkBL3fd7Tzl3Ze9+PJOPXQc43NmbGfUnHJk33Vc07YstTy/P4Vps1nWWoVBRRu/PiecdvFEyJgYwWAWS97nuxO1SsWKKIEKC20sPa2VwJRmOM0w0xKfeG88wMzpC1XHjiItfkl6lmKM5XKyIkb8uenrHK2cMlk3HFdpaCNGDciKnzXTxBiJjB1FvnVWCQjQ3TyxWoqoDowA3jvgCuQyzyGWm6KZYw512keyahlLW2cPuntjnoWojAhqmgNcLClct1a16g8YplY7D2hYj1CZiezHZpuD6FO5ikd5dd6+8P/ACG7y5ilpB7LvDp+kw4Edpvj1/a4tDowBOYOjDKleYzWsSYHtJA15fNV48scATpz+aKKtkkGqs8yhywlsiOup6VhuN7h2gB5JGVjT2ST5qPm2jsw0sDLPsxyO7qCdeEMCPeOD/NKuk3YLPJFotFKkaHX849ZHeyHvtdN7ReJmS5SaLLQKedBn8B5ReIcLi7mqXz42NbwAXdpn/qT1f8A/IxIt7S+kRuxRNPQeypimtoSgr31+NflGjpEb8lkVzrU8p6K4pKyzJBOVcsq5d0aV9Yx8XasBdcXG25F1N2a70s4PZ5scOJ37zGjA67hy0hWWd0xs7QcBougjhZCOwpJLUFUgbhXqdc+ZPxhIxlzrlNiXCLBOp1pOAKubVWlfssDU8sosjs034LxziRbiupMx9CQKmpI7zMeJJAA8tKaRVJI3hmrI2uT6UIScU60J9dliaaw7v6uveY6HiB73Dh8I19l7KkqHtkcLM91CeYRttfNWxVoKDICO8AA0WQvY9QiBCIEIgQqN9IOz64DaZYowI7QD6wJAxfeBIqeFeEZW0qVrmGUaj1SNXCLYx4rPcR/k/7RgWCzrkJSVaHByoPM+mXxiLmMOqsZK5uik5VlluMTDET9Y5HwIzUdIWdK9psMhy4J9kcbxiOZ58f0uzJdP2c0092Z3x+LJh5mPA9j/rb5ZfpWYHs+h/nn+0zl28gNjlkqSSGTvrQgVy1oTU1pTOL3QAkYXZ9ciqGVBAOJuXTMKPtuGehQOaAggg503BgdafIQzFihfjwqkvbIMIOij5dm7NAuKpFSDpTOulYaMm8dislntFuq4e0VETbGqTJcJAzcqcosDOKqLsrLq3z/ANWPPzVf/GI4buX0mgkxUkbv+IUDcgLWlOpPkh/MQ1UWbAfnFZu0XWpZOtgrsJyoQWoaaA792QGp4c4xA1zvpXKwvwOBtdSgmMVBZSCaZb9dDwML4W4jYraBcWguFiuiaDn86x4LEr26dWYsTWmZ3k6chSKJMOl1fHdS0gBRV2A5mij1hN13GzQtCGNx6qYu2VKfvPMXBuAYEufDOnxjS2bSQA76qcABoOJ7xrb3Xs73s7LRmpibfaKKIpNMh9UeH9I2Zv6ip4xaJpd6D8+iUbSPdm4pvJvgs4xnCv2RWvIn8oUp9vukl/zHC3oL37zmfJWPpQ1vZzKk5d6SiQA+ZNBkcz5Ruw7VpJXBrH3J6H8JUwSAXITyNFUogQiBCpu39otTASJFnmuj0LugU1z9n2u6N5Jp8YQrWTSNwRjI6pSq3jhhaMlQrdc9pkKGnyWlA5AtgYV6oxA8aRizUUkIu4ZLOkhkZmQo9XrowPTP5wsRbUKrxXYdhozcgKZmu4R4A13AJqlgmnlbFGcz5d6aHtbQSWLKoPs1O7jur0AhuONjBkAvpVPsaipAC8bx3N2Y8Bp6XXE2TNl5q7dCajyMTLGO1CfkpKOpbhkjHgLH0TcW0HKYve97+dI83ZH0nJcjtT+kXsBkpTjHI/V4c/TxXkx+BqOf5xa1vRcPIHMcWnUcDqmzGLdEuSlbNJxHPTfFUslhYKTRdN9oWwgU0pEqa7tV3+yXh1C3pceqZ7F2dpk/ugE4TSulSVGfKlT4RbtB7WRdrRJ7RaZIWxjVzlplkusS17+F3JJLYacqLmSAOvGOYkqS93ZuByuqYaRsLMJzKTmmlAdx14ih/KJtzzC8dyKZWu3y5WcxqHcup8vzi5kL5BZo8U3SbOqKk3jblzOQUdN2jmtlJUIPeOZ8tB6ww2hjbm839l0tNsaCLOZ2I8hp+fZMmsbzDimOzNxJJhkODBZosteOSOMWjaAEJMeyuJkpiCNRuYcGG8RFzWzNwPF1Y5jKlpa8fpajJnlgDgYVAP1d46xyz4w0kX91xxJBIsndls7TGCrqeO4cTxi+io3VUwiafHoovkDG4nKy3fdqStM23sdfDgOQjvaLZ8NI20Yz58SsuWd0munJPYeVKIEIgQiBCZXrd0m0KsueiuuIMFbQkA6j6wz0OURdY5FeOYHDMLmZctnZQjSJJUaKZaEDoKUEBaCLEKJjaRYgKp3js1Z5E9XlYhQE9mSWVScgQTnoTlmNKUpHIbefFE4RxZE69yb2fSiN5lbllZQE+52RmwLVSailPWFafaDAyz11DKprmjEc1EXpZyhwsKHhrD8NQ2UXanaeQPzCrVvlQy1y14XJirkRaCs7auwqTaA/yts7g4a/vxTmylXNK0NDryFcuMBNrL5ptT+mqihOL64+Y4d44d+inbvsE0JPqtWs8zBNVVJZAagPTVlJVhyoDoTSM9G5wLm5kahIyUuAXZoqptNPDMQu4Z5b86xZRsc0dpdPsmMso8xqSV5sJasE5gMmIBHgdPWDaceOIckltLG2Nr2/xK2KSst7M1padKlouTBi1Vb3TlUk7qA13Rkw7HL494HhN0k0dUQ2NriT3LPL42gac1JQwKND9Y+O4fzWL6ejbEO3mfRdJBsmniOJ4xHroPyo+z2epqczxMMueAtIl5yGQUrZ5VIoLlAtPFPkWIKKjL1GJgg1JAHiaRZHl2im4Oy0vK1aRIYkKiliBoNw5k5Dxjm6akmq3kRi/sFyD3tb2nGymrtuqYjh2ZRTcKtUcK5U9Y6bZ2xJaaVsrni44AJGepY9paApuOmSKIEIgQiBCRtVqSWuJ2AHqTwA1J5CKppmQsL3mwCmyNzzZoVTvO0NOmLMVmlslcFKGgOtRoa744ep2zK+o3rMgMh868VrQRtjYWOFwdUC87UrKwmq9K1VlCqcte6K18Yui/qGcPu/MckGmgIItbrr7pATpjEtNmY2J3AAKPdUcOuecZldWPq5N47uXkMAiBAJPekJk+h8fyhcMuEyG3TK1XVLmsZjsaUzAypQcfCGIqqSJuBoV8dS+MYGhUS8JyYmwju1y6R0ETHYRi1W3FI4AX1URPdP6Qw1rk22pPEJCQnaGktHY8lJPpFpOAXcQFRJJGTd2SvGx96T7Ja2tFqZSJiBJmOZLVzTDhah9pgFpnStTnBHtFrXXsXdwWBWbJp5DjguD0Bw/rwy6KrWm6R2jmbbGmFyzKZJBLVY96YSaBzqQOeZjxtTvPpZb/8AXz7piOinc257IHz5kohJLS5gLMzqrA4ZgPeodMmyB0qDDONv+1TGy960iR12nxKWnWhmJyNK1C1YgchiJNBWmZJimw4ZJ+j2fBSMwQs/J7zr9ui7lzyPqxWWA8U5hfbIJeXbDEDGFAxSlSFmtoitzbKp0DwpSTNBioqktITSwSu0vCUvBwfw975QTuwUzndP0mJnYKNx6e+S2fZ20ULId+Y67/T4RX/TdUGudAeOY+/ouHrI8g5T0des9ECEQIRAhV7aC3B6ylOX1yCRmPqgjfXM9Kcacztzam7G4iPa4nl0WhSQkf5HeH5UIkgA11PFiWPmTlHKS1Esv1uJT+InJelTu+IivJeXC5nFhQ58+sSaAcl622iaz5mQYcweo/rFrW52VrRnZNzMxKw3jveWvoa+EWBtiFZhsQVFX9eZl2ZlB7zkKOmrfl4w1SQB8wJ0CbpKcPmBOgzVOsV1zrQe4pw+8a4fQVPhWNwyNYbankNfnetqWohh11Ss+RIkVxNLZxvmNkD/ANqVif8AFTpFjYpn69kevnp5eaQfXY9Mh0/JyTOdfKt3TNmlfclIspPDP4rFjaWNuds+ZzPqoCQk3a3zN/nmlLoswnmkuTQDVpjs/kFCVMRnlbEM9V7LUyRi5Pzxup+dcUuWoJVTXPMA5fL/AGjOM8jjcG3cknVUkmpUVNsUrTDh5qSKfKLmzS63upskkb9JKirfdkyUMYKsldRhqObLqBn7WnOuUPwvbK248Ve2qcTZ2R58FHra6aoD0LA/E/CLMAKtM0rU5k2uSfa7VOYwzB5d0x5uivRXPbqFJ2Kw9p+wmJO+ypwvT/ttQ+VYpfG5XM2jG7J2XenUmoyzBGoORHUboTcLHNXEhyfbKg/puLeFYivSnzheuP8A01u5UbQ/9rbqFrljuecCrYpYpQimI/IRbTbAlje2VsgBGen/AIXGyVUZBbY+iscdYs1ECEQITG32WY4oszCOAFK/vDMeEZ1bT1UrSIpMPh9+HkropGNN3Nuq1OkGWSpFCP5yjgKmCSCUxyaharXh4xBJkRQpLzD4x7dF0mw31I6RIKQ7k2tM86ZU5gN6mLWNCsYwJmkyrCiZjOqmlOZxVFPKLrZaq0ty1Ta+LtluFdFD64FYkKGrTvcVyyrwi+mnc0lrsudtVZDPI0Ft7FUq/rqvN8pgLJ7ko4UA+7lXxqY3aato2izDbv1Q0NOZN1V51heW2GYpU60PCH2yteLtN05HHiTmwWJpjKqKWZjRFAqWJ4D+fKDMnC3VNjdxxmWU2aPX56rUNkrowShUCu/fn13xjPON5Kw62qMsmJLX1Ky8IlE24VTDmqLeD0aGAxaDMwlcHbSiAKsNABUk8AN9dIqbdko6pqF4idiOnHuVanSKaDLhw6flGm118jqmpYQ3tNzb7dR06eSbPKiYclXRcQk6EEEZEGoIyIPEHcYmClnxX1VsubaITcMq2HPRLR9ZTuE33l+1u38RTLC14y1UGPkpzcZtU3dUppNtVWFDhcH8NQRyOsY1Yw7hzTwstCocJaW45hapYtoElyUDFnfTCBooNMzpp4mHqTa0cNI3euu7lx+WXISUTnSG2QQm0JacuWCVmDXMnLU00A4D+kP9ea+oaBkzjf5kvTRYYzxcpGRfsli3ewhaULd3Fr7IOZpThGpHtSleXWcLDiePdzSzqSVtstVIy3DAEaEVGRHodIfY4OaHDilyLGy6iS8TA2BcTTHGI6gagADLLeaCMk7Mi3r6mYYidBwAGmXEq/fOwhjck3sl0AkvNGZNcI0HXjCNHsNrnGapGZzw8B88lbJUkDCzzTW3ypUkksMTsSUlg0AFdTwHPwAMU1VDRUeKaYXJPZaNPnPgrInyyiwyA1KiJtTuHhkPDlHMOdvHktFr8BwToySDWbeYtwkZcVLeclHW0ZUGQ4fM8TE40zFzQpphBzBQA/iYgjmK/GA8T1RzPG6k7KpApqN0KPzS7zdZtttcDpOM5mDCY2S5lmOQCganp0EdRsyrEjBG0ZjyWxRzRuZZ2TWi5+fLrQ9lNkhd9jm2iaB+lNKbn2IK5Ip41piI1OWgz33MEEDncbFYFdXuragN/hfIJ/dFlwSh0jnWCwUZXXeoO/NIvgHZTMeqzq+NYbAWnEi452ohWpHFNYQ5tlLfSPYFS1LMQUW0yktApoHbJ6eIDdXMaUwBwvHEKvYc7nwuhdqw5dygbjuJrXMMqSyiaVJRGyExlzKhvqtSpG40zpWseRDGcJ8FfXSf20e+aMr9ocuo8UwvK7pkh+zny2lP7swYa/dOjDmCREnMe3UKuGpp6gXY4dxTXsIhiV+4Vy2atJmCUWqWkhpeKhzQgYATvK1YdKQhtFwLLcSlXM3LXR8DYhW+zWk1GtPKp8Y558YskXsUpJmE8BCrmgJZwAU1cV242ExlBTdU6tXWn5x0GxNmue4TSAFvDv8AnNIVU+FuAHNWeOxWYiBCIEJreVoaXLZlAJHEgBftNnoOAzOkUVMjo4i5oue+w8VZEwOeAVVZUssSSSzNmzHU/l03R85lklqpS5xuVrOcGCwyAT0Wagh0UYYBfU/L9yWMl1w1nrFQaACL8VMPsom02PCe9pr15QsbtNlbTAsBAOXDouFq2EHSnkcR04DTKInK9kzpeyeLJIiguuqi66Qawhp8ibgV3lPVVY0BJqMjuIrUVyqBwqNbY9U+GcNaL34Ic/8AxOYTYFWHa60qJIl1701lCjeQGDMelBTxEdhtKQNgw8SsukH+S/K6akUl05RglwAsmhm66q20G8fzpE4pLCydhF1nt8LmYca+61IgmV1NRojOLtTjVcdu+/Y7smj6omyT4Yaf4D5w2DipWHlks/Zf+PaErOef3VSuW09jaZblioVwSVJBC4qNQjMHDWKuS3Jo95C9lr3Hr8stWtKLMU9t30BNMYxVzIBwtWhIzpzjlpqmXeEMkceRuVygaBkALqrW25rOXqtnlrwAUDzAyh2GqmtYvJTsTA0JeSFUBAiqBpQUp4DL0gfd3aJKstxUzdVixkCoFfeOXiaQm1plkEYIBPE5BKTy4Beytt2bPgZuRkRQLQqRzqM436PYQBxzm5BytYgjrcLImrScm/tTsmSqCiqFHAAD4R0McTIxhYAB0SDnFxuSlIsXiIEIgQqte1v7ZqL+zU5faPvHlw8+FOI23tTfu3MR7I16n8LVp4d2LnX2+cV1ZZdBUwlRxANxuNh6quV1zkvZ07DU8usEs27JtxHP54rxrbri6JfazaODShaleBAz8/SLtjUbKqotJmALqcryyO4FiuJgDlk4E4TyrpCM2HePaNATbzVjbtAd5pGXZ91IWwuJspl3FVTai+59knyzhDSWyZaUNeTbj6RqUVHFUROacnj5otOjpY6hlr2crRcNimWqzSJ5ohmKHyJ7mZKkHeaAHqY0W7Anjka+F47zw/KyZalkb3M1tl3ry+7M5tUl5pGISipA0yc98cMVdKZYd8NbSfI3AZcjbPl3+Kqpw3tFuieYq5cIx4Jd489FYRZVXaJ++w6fARPGcZCfp29kFUi80rWNCFy0WBQ0o4XEOO7TUyNFab3tWO7pSVzS1gj7ryJnzUxKnd/gc3kUrCy20Wu5tPoqzapVCK8D6sTHl1vRa3WtWVS1nlTGBAZAQePdBNPOOWqKeWJ2IghpJAXIyENmcwcCo20SzUGnHLxETY4WyTDXCyV//nls/GIf3GE2Ud8BkiysyUxac9OnIwPDX6Lx9naKVstop7LMFqMQQlTTfHkM0kLgMTgONilZGX1Av1Vruq9lmgKFIYbs2oBvxfyY7Og2nFU9hgII9ud/hWRPTOjzJyUpGqlkQISdokh1KmtDkaZZRCSMSNLTxUmuLTcKvXvZElMoSuYqRrTh8/KOH23QQ0jmbq+d8u6y0aeR0gOJNTOyjJNQ4iyngzXCd9lUkDEaAnSp089PGJ00DqmYR3sTzUz2Gk20U5cUgp2gYUao8qH01jr9hUrqdsjZG2de3hbLw1SNU8OwkaJvfllIIdVoABUigzrQZeMZ39QUJa4TRts0DM5a3yVlLICMLik5LhgDv3xiMcHWPFWuBGSpv0iWBp0kmXn2ZxFRvFKHy1hnZ07GTnFxyWvsmVsUlncVfdkFC2CxjcLPJ/ylj6A3JoXMzm8ru8+6hbwmh5zzGYAZKozJCj7KgkVJJzA1jjtq46ickuDWjIXOZ8BcrRgGGMNAJKa2m29kPrZ76IPi1fSKGQsp22x3vyb+Vc2MyHT1VZt1sQkkqTXP2wP9EetbHe4v6flPsY8C2Sh7Q0g6pMHR1PxWG2WGnz1V7d6OSjLRYbO2k2ZLP25YYeaN8oaY8jqrhJKNWg+KXW6mdQsuYk0KwaiNnkCM0ah0Yx4H4Seq9jmY2QOeCNdVE3qpD0III1ByI8IuC24CCy4WrybRWy2AA1K2ZSVrp3UC15kA+UJbceDHEy/eFxpZaomP/L7lIvIJINSTQ1G7UZAbo58PFrKYdYWUtddjE0MlCDkUcAkKc8mpuPyjS2ZTNqg+Jwz1DraHr0KUnlMZDvMJhaJDKWRxQjUHOhrkRxBPnCc9PLTyYXjMeyYY9rgHNK8lcsuR08DwhZ3VeuT2yW55JqhoCRiGRrTnTKGqOvmpT2DlxHP0VEkLZR2tVbbvtyzlDDXetcx1juaOtjqow9uvLiFkSxOjdYp1DiqRAhVe+pbCaSxBLAUA3KMgPiepMcN/ULJBUhzyLEZdAtSlcCywXF3WQzHWoOGuZzpkK0r/ADrCezKF1TM0FpwXzPDna6lNIGNNtVLWG7BLmkkVGqHh15x0tBsdtNVOeRcfxPL9pOWoL2AealY6BKpG12cTFKnQ005EH5QtV0zamIxO0Nve6mx5Y7EFVbXaZcq0PKVqFcPdJz7y1FOO+OI2rQGlnO6Bw2v3c7/OK14mPkhDyOfoqVtzNmB0aVOZTo0tZhU5nuthBz4ViezGtLCHsB62W3ssR2IkaLcyFPXVMtD2eSkx8EtJaIKmmLCgBPFyaRoVEtRUZB2FnksZ7YWPJAuSSpKRYA3sh20zylrmedW9IoioqYZlxcegsPVQdUPHAD1Xd6XUxp+z35MHen8S/CGagRxkANv4qEM7jxURNuqn934S1+ZMK4ugTYlJ4lMJ9kpqso9ZQ+REe4zyVrSeZUfPsso+1KQ/dLy/SpESExHD56K9pk4OTF7nkk1R2Q/aAYeBXMdaRYJwVZvZAO0Lri97HMMoiaomUH6uaDWh4Yt4PBomyTCeitpKgRyDCbDiFrez13q932VJg/4Erqp7MZg7jHQPpYp4QyQXyXL1czm1cjmn+R91WUqrHiCynmVYivpHz+oi3b3R8itXJwB8VLbPY8ZKUNB3lJoWHLdUfONXYm9EpdFY8xfUdO5J1mHCA7zVom2dH9pQciMwDkaVHoPKOydGx/1C/wA0WU17m6FQVo2do6lO9LxDEpOYFc6HeKePWOdn2C0Sh0f03Fx042Pwp9lddpDteafPs/JxAgEUNSKkg8jXPyMaDtiUhcHBtrdciqBWS2sSnEu6pKmolio6n4mGW7OpWHE1guq3VEhFiU9h1UogQoa0WPtbQcXsqq156kDzJ8o5yrof73aFn/S1ov5nLxTjJd3DlqSpWRIVBRRQRuwU8cDMEYsEq55cblKRcoogQiBCx36SGpbpp34ZZFN3d/2jMqh2yCu02KL0g7yi4Jf6Z2donL35WJAxGUwZUYjiKsOFa9I514FM50cehztyUKs/2+KGM5HPu6K7SZIHeOvvMfmd3SPRFJJ2neZyWI53AJ2tqVRmd4NQCRlz0hqJjW6u43yBKpc0ngo68NorKprNny03ZzZKf4nrFzoRI65a4+AQ0OaNQmEzaOwUqZ8unHtUp5jKPBTsvbA6/errSgYuHcmky/btb/mZX/zyvnHppB/9bvNAneP5DySQSxzv2VoB6TLPM/wvWKXUtuDh4BMNq3jkfNIWnZ06pMBH2ldPWhX1ikw20PmCE0ytB1HlYpgJU6TmR3d+jKRwJFRFRaWq/FHJ8zWibG30k2UsqtHQUwneo0pxoMo6HZtW2RgjJ7Q9Qufr6Z0by7gVI3vdSzlJAAmAZNx5NxHwie0NnR1TDl2uB+cFTT1Dozbgk7outFSW5BD0xVqQc91NKUypC+zdmRRxMkI7et7njwUqioc5xbwUtGylEQIRAhECEQIRAheAb48DQDdC9j1CIEIgQiBCxr6SFL3iyDVllKOpH+8ZdY6zyei7bYpDaHGeBcUneu1kqxDsZK9rMTukA4UQjKhahqw3hR1IOUZVPRG+OQ5nPr+lkvLpiXeqpF67cW6aT+t7McJQwfxmr/xRqMgibna/fmoboBVm2WiZNNZrvMPF2ZviYaBA0Ud2OSQlyCSAoqSQAOJJoIC8AXK9DOSvG1t2tKscuWD+z7PFzyK/4iIxqCYSVD3872V8g7AHVUkSDGxjCr3ZXv6MYN4F7uinVimTZRrKd5Z4ozJ/hIiLng6rzcDkrJd219tl+1ME0aUmriP4xR/4oUkhhfq3yyXohI0NlctmdpZc2ahCmTPBBVa1SZxVWoMyPqkCtci0Z76YwuEsRvbPqvXlxYWSaHitpRqgEaHOOoBBFwueIsvQI9QiBCIEIgQiBCIEIgQiBCIEIgQiBCIELEtv7x7K93mDPsjJNONEVqesZVXm8hd1siDebNDD/LF7qu3ncRIM6QTNkEkhxmUrnhnDVGHvHunWsLgk5hZxG7O7kGFw8j3KAnWMjUeO49DvibZF6Y02NlizeKGBWTYC4+1tIYjuyxi8aH5V9IQ2jU4YsI4+yg/sC6s20lm7UzZfvS2A+8BiX+ICE6B2DC5SbmxUKRY6gRqulsU7HGCEsLCIr3pU90F2tiEeb0rzdhLpdwGbEKOf5axAzE6ZrzdhW7ZXZd5zpSWVl1Vi7ijOFIIwDULUDv6DdU0EWRQSPeCfJI1VXFGwtGZW1S1oAOAAjeY3C0AcFzRNzddRJeIgQiBCIEIgQiBCIEIgQiBCIEIgQiBC+dtubV2tvtTDTtCv4KJ/pjGndeQr6VsmPd0cYPK/nn90xuW1PKfFLdkbipI/rC7lbVQxytwvFwpuZtAv/MWeVMrq61kueZKUDeIjztHWx7x9wsv/AEk//DIW9DmFbBsKk1EmJLmUdVcUMiYAGAI9tUbfxMMGkkAvhPg78rnv9Rc0lptlzH4TnZq41ss2bLY0LSyylkErfpQMQdNQYzammxSYHkt7JIvz5L2ao3rA4DjwUHaVLWpAN7Dnvz9IXpj2Am25MJKSk7CMBTtQekmeflGoWA/7v+0qI2kB/H1Cazbis6OUmWujr7SCztiGVaHE+WR3iIFrRqHeVkwyeeVuJkdxzvl7LuZZrHKBalpm03YpctT+EV9YOzwb5lTZHVyG3Zan2wNuk2i2LKSzS5S4WbEKvMqKf8R6lfCnWG6ZmN9jl3fLqG1aJ9NT7xzy43A5DyWuSLOqCiinHeTzJOZPMxrMY1gs0LlC4nVKxJeIgQiBCIEIgQiBCIEIgQiBCIEIgQiBCh9q79SxWd5rEYqES199yMgOW88gYrlkDG3KcoKN9VMI2+PQL5ymOWJJNSTUk7yYxSbr6a1oaLDRPbuTfECl5iubxMehSiyC+h9mB/Y7LXXsJP8AlrG83QL5hMbyO7z7pe8bslTwBMWtNDUgjoRmP9oqnpopxaQXRHM+M3aU1u/ZyRJftFUl9zMS1OkUw7PgidiaM1bJVyyNwk5KWh1LL54s9r/SLRPn69pMdx0LEqPAUHhGJO7E8lfQYI91SRs6J/eA7hilEP1rz6LJuG8pI94TF/8ArY/KG6Q/5AvNvtxUTjyIPrb7reY1l8/RAhECEQIRAhECEQIRAhECEQIRAhECFVdrNubPYgVB7Wd/dqfZP/Ub6vTXlFEtQ2PvWrs/ZE9WQbYW8z9ufssVv+/Z1sm9pPap0VRkqDgo3D1O+MuSR0huV3dHRQ0jMEQ8eJ70xkSixislMOdhCmZUnCIiEi59yo+3yGcqiCrOwRRxZjQDzMWxNxOARNMIoHOPJfStmkhEVBoqhR0ApG4vmxNzdKQLxECEwv8AtPZWW0TPclTG/ChPyjwmwU424ngdQsA2ZXujoPhGE/6ivokuUbR0CmLeO4YgqIfqUZsVaOzvGzN/1Qv4+5/qhinNpAmdqx46KQdL+Wa+iY2V82RAhECEQIRAhECEQIRAhECEQIRAhVzaW5bXaQVlWzsEOqrLzPWZjxDwpFMjHu0dZaNFVU8BvJFjPU/a1lmV5/RhbZdSnZzh9hqN5MB6Ewi6kkGma6qD+oqR9g67fDL0/CqjWBlYpMVlZTRlYEEHmDpCjrtNitkTtc0OYbgp/ZpIWIJeR90+ly8VdABmzHRRxJixrSUsXYVL/Rvc/wCmW0Wmn9msxOAkftJ1Mj4VxcqII0KaLPEsPbNZZm5BzOvz5xWzw8uYRAhECFC7a/8Ap9t/9tP/AMpoi/6Srqf/ANVvePdYbsye6PD4RhP+or6DMew3uCmbaO6YilovqVT7Uy5gddVYMOoNRE2mxutdzBJGWnQiy+mrNPExFdfZZQw6EVHxjdBuLr5Y9pa4tPBKx6oogQiBCIEIgQiBCIEIgQiBCIEIgQoPavaiTYJeKZ3nb2JY9pz8lG8/E5RVLK2MXKeoNny1j8LNOJ4D5yWHXtfz2qe86cyqWpxoqjIAUBOUZEjjK7EV3sFJHSQiNug9TzT+7bGZlOylT7STp2ctlT96YdBzyixlOTwJSU9bHH9Tmt8bnyCs93/R5arUV/TWWzyBQ9hKIZ25Mw7o6gtv01hxlN/uWFU7YaARCDfmVp123fLs8pZUlAktBRVGg/Mk5knMkkw2ABkFgPe57sTjcpzHqiiBCIEJnfNl7Wzzpfvy3T8SEfOPCLhTjdhcCvnrZJqr6eUYcos5fQC7FA0qwWsd2K1THqqjbVoxiQWzGeyty+i+9O3sEsE96TWU3Rc1/gKjwMa9M/FGOi4DblPuax3J2fnr63VthhZCIEIgQiBCIEIgQiBCIEIgQiBCIEJhbrls89g06RJmsBhBeWjkCpNKsDlUnLnESxpNyFdHUSxtwscQOhK6stz2eV+zkSk+7LRfgI9DQNFB0r3fU4nxT2PVBECEQIRAhECEQIRAhYDMsH6LeNrs5FAHMxPuN3lA/dYfhMZNUyzl2lBNvaUdPn29U+tOkKJiPVVW8lziQWxAclZfov2jFktOCYaSp1FYnRXr3GPAZkH71d0NUsuB1joVkbdoTUQY2DtNz7xxW6xqrgkQIRAhECEQIRAhECEQIRAhECEQIRAhECEQIRAhECEQIRAhECEQIWY/TBdBRpN4SxXsqS5wH92ScLeBYqfvrwhWpjxNutrY9SGPMTtD8/fgqvNmggEGoIqDxBjJIsuma3NV+8oAtKBR0STBWjbEfSDPQLImSZlpUCimWC0xRwI+uPI8zDsFS76SLrl9qbEhcTKx4ZfW+n6Wr3fammpiaU8qv1ZmDF5KzAedY0Gm40XIysDHYQ4O6i9vUBOo9VaIEIgQiBCIEIgQiBCIEIgQiBCIEIgQiBCIEIgQiBCIEIgQkrVZlmo0uYoZHBVlOhUihBgK9BINwsOv243u6b2Ewk2dyTZ53u78D8xv468aZdRDhN+C7LZtaKltv5jhzCrt5qymjCh3cCOIO8QpZdBAQ4XC0L6HpVnnS58qbKlPMVw4LorHCVC5VGgK/wAUaFHhIIIXM/1G6aORj2OIBFsidfhWpSJCoKIqqOCgAeQh4ABco5znG7jdKR6oogQiBCIEIgQiBCIEIgQiBCIEIgQiBCIEIgQiBCIEIgQiBCIEIgQml63bKtMppU9A8ttQfQgjMEbiMxHhAIsVOOR0bg5psQsu2h2AmWZWaXNSbZxngnYg6fddQa9e70OsIyUls2ldNSbcDiBKDi5jj3hVnY+3mTbEmWeuWTo5yZSaFQwGfEEjUCF4SWvyWztBrZ6Utl8COa+gVNY1189XsCEQIRAhECEQ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data:image/jpeg;base64,/9j/4AAQSkZJRgABAQAAAQABAAD/2wCEAAkGBxQSEhQUEhQWFhUXGBgYFxcYGRYXHRcYHBUZGhwcGBgcHCogGBolHhgcITEhJSkrLi4uGB8zODMuNyotLisBCgoKDg0OGxAQGywkICY0LC8wNDQsLTQsLDQ0LCwsNCw0NCwsLCwsMDQsLCwvLCwsLCwsLCwsLCwsLCwsLCwsLP/AABEIAQYAwAMBEQACEQEDEQH/xAAcAAABBQEBAQAAAAAAAAAAAAAAAwQFBgcCAQj/xABJEAACAAMFBQUEBgcGBQUBAAABAgADEQQFEiExBkFRYXETIoGRoTJSscEHQmJyktEUIzOCovDxJFOys8LhQ0Rjc9I1dJOjwxX/xAAbAQACAwEBAQAAAAAAAAAAAAAABAIDBQYBB//EADsRAAEDAgMFBwQBAwMDBQAAAAEAAgMEERIhMQUTQVFhInGBkaGx8DLB0eFCBhQjFVJiJJLxMzRDU3L/2gAMAwEAAhEDEQA/ANxgQiBCIEIgQiBCIEIgQiBCIEIgQiBCIEIgQiBCIEIgQiBCIEIgQiBCIEIgQiBCIEIgQiBCIEIgQiBCIEIgQiBCIEIgQk0nqWZQwLLTEN4qKivWPLi9l5cXslI9XqIEIgQuJM1XUMhDKRUEGoI5Eax4DfRekEGxXcerxECEQISLWlRMEuvfZWcD7KlQT5uvnHlxey9wm2Lglo9XiIEIgQiBCIEIgQiBCIEJjflv/R7PNnYcXZoXI0qFzPpWIuNgSovdhaSurrvSVaExyXDDKo3ryYagxGOVsgu03XjJGvF2lKWe3S5jOiTFZpZAcKwJQmuTU0ORyiYcCbXXocCbApG+7zFmkPOYEqmHEBwLAEjoDWnKPHuwtJXkjwxpcU7lTAyhlIKkAgjQgioIj1rg4XCkDcXC7j1eqC2t2h/QpasEDu7FUUnCMlJLMaE4RQDIfWEUVFQ2BmJypnmETbrOrg2imSLQ06YTMM0kzqZYvujdhyCjgKc4woq9zZjIdDqs2OoLZMR46rVLtviTaB+qmKxpXDWjAc1OY8o345o5BdhutRkrH/SU+i1WKk/SJtTNsmGVJChpiMcZJqmdMl48CeGkJVlSYhYcVtbJ2eypu95yBGXNZ7sttROsTjCzNJDVeTlRgRnhr7LZ1yIqRnCEFU6MgHRbtbs2KpBNrP5/lbJcN/SbYrNILEKQGqpWhIrTPWnLKNiOVsgu1chU0stM4NkFic9VXtqtsBZLbJQgtLEtu1C698jCQDkSuDTg5heaqEcoadE/R7MdUUznjW+Xhr7+ir+1m3zzXRbC7oqmpmUALmmmBh7I5jM9M1aivsf8fBaNDsZrWk1IuTwvp5KH2c2omSrcLRaG7TGOxmO2WFC6EsABQBStaAU9qK6eqO9xP4+iZrtnsfS4IRbDmBzW1SZoZQykFWAIIzBBzBB3iNoG648gg2K7gXiIEIgQiBCIEIgQiBCb3iF7KZjUuuBsSilWXCaqKkDMZax4V47Q3WE2c4VFCdKA1zw7qkb6UrzjknPIkcYyQsG9jcJzYLZMs5DSHMsjIFaUpwKkEEciI9hqJIn4mnP3Umvcw3aVK33tbaLVZv0aYiAEjtJqkjGqsGCiX9QkgVOIilcs8tGTamOKwGaYfVOezCQrL9HN+VBsznMVaWeWpXw1HKvCLNl1NxuneH4V1HL/AAPgrbfc2akiY8gAzFUsqkVDYcytARmQCBnqRGs++E4dU5IXBpLdVkN73vMtkwTJpBoKIqiiqpNTQEk1NBUk50GlI5erq3z/AFC1lkSSulNymbys151HpX5QoHZFQLMwpfZK3CRa5bPkpqjHgGFK9K0MOUEwjmBOmitgdgkBKvW3O0E6xJKmS0R1ZmRg2LJqVUgg5ey3pG/VTuiAcAur2ZRx1TnMeSCMx9/sskvi8JtqmGdOOJjlQCgCjQKNwGZ8+MYkk5lddy6yCGOnZu49PdRbmhPQEc61HyEeAXAVzXarRfoyv+z2aRPWfMVDjDiurAoB3Rqx7ug4iNOimYyMhxssDbNHNNMwxtJyt6ny1VSv28DbLVNnUIViKA7loEWvOi1PUxn1Eoe4u5/ZbFJD/bQNj4j3KQdKDKgareA4nhQEHy4wq03Oelh881MuTDFU5aaDePDj1i/TvVoGS37Zq2WibJV7TJWSxpRQxJI4lCP1f3ak8Y6KJznNBcLLgaqOOOQtjdiHP5r3qWixLogQiBCIEIgQiBCIEKK2okzHss4SphlvgYgjDmACSpJBwgioxDMaxCQOLSGmxVcocWHCbFYrKcFQR7JAI6U4RyBaQ4g6rDK7Rdx0Oh+UeHmNUAcCvF0U8QPOlY9PEckcinNgtjSZsuamqMCOfI8iKjxiULzG8PGoUmvLXBwW13dbkny1mSzVWHlxB4EaR1kcjZGhzdFuMeHjEFjlvsYkz50sDuo7ADgmLu+S0jlq6PBM5o+cVkFuGQjkup8ugU/aX1OH5wgx1yR0Kuc2wB6he3xZMAUjeB6xKE3Nl5VRYQCE7nbQmbY3ss8Fsh2Uwaqymqhq6jKldaE6xrMr7xbuTPkU5szahpZmvfmB52VelSct27Pg27wOnlCRePnJdnR7TZWNc9gIANs+5R14yQHVqUqGqODAjXzPxhmJxLCO7yWpC4EryWndJ6mAntWV+KwUm8gSi2LILgxchhDZ9MWfQwuHbwC3G9vO32S28xDEm851ZDMoGZgMOhwruqdxzqd+dM6RYA5pDL2A9SvY83K4fRRcSzXe0zBi7IhZY3B6VLdQCKda7hGvQQg9s8Fk7cq3MAhadcz3cvytEvm/rPZRWfMVSdF1Y9FGZ66RoSTMj+orAp6SaoNo239vNOLrt6WiUk6Wao6giuo4g8CDUEcQYm1wcA4KqWJ0Tyx2oTiXMDCoNRnn0NIGPa8Ymm4UCCMiuokvEQIRAhECEQIVM28uC22uiyZyiRTvyM5ZfjV88Q+z3RC87JHNsw2S1RHI8WaVn9tu6ZIISbLaWdwIFMuBHdYdCY5maGSJ1pAstzHMNnCybGWDkwNDwLU8QIrDiPpKjhB1SklgzKhIJLIKimYxjMcwNY8LSO1wzU22cQ3uTi1WEqvPEy15gD+vgYg1/FTkgIHiUrc19zrMaymoD7SnNSeY48xnlDUNTJAewclGOV8ebV7Z7UZ81prGpdiSdBXgBwy9IWrJHvcXO1V0JL3knilbWuFGU7qMvMKwNOop5U5wvH2nhw45Hy+6ukGFpaeGYTi8Gxv9iXVa7i++nQZdSeEAGFtuJ9v2pynG6/Ae/wClF2pYsYUnKE3s7d4rStRpx5RY4ZXXW/06z/pHu/5fYJK+JFRLahZcWHGN4KMVDD3qqNeG6Lqd/wBTb2PLxF7dLLdidZytFyXKhssoTBUkiaep0HTDQeEZNTVuE7sGmn780vPUu3riO5L35dcopMmFatQN7RALLSlR4DyiulqZA5rActNOahBK+4YDkqnOHaAqTTkudPvHhyy8Y1m/4ziHr9lqtdhN0/uh7VJkTeytBlSwwJw0oScicRFRQAaReNoujIjbfNUTimllBey5TZNnJ05e1LFnZh7VSaZ1ZiTU7vWKJNoMD8LvE/ZT/vY4zhAsArPctztZmYifM7OpIlhmVcxQl1Boxp8BCMm1pnR7uO4vrms6onZPa7Bi52zUrsVflstRYLLlJZ0YgTCr4iK1CgY6M1NTkBXwjrNmCRsLYwBYcfnVJbSpaeDVxLzwyyV5jVWKiBCIEIgQiBCBAhNL0u2XaJZlzVqp81O4qdxiuWJsjcLhkoPja8Wcsdvm7nss5pTd6mYPvKdCPy4g5xy9VT7qQsPgsZ7HRPwpFQJgyNGGYO8HmIUuWHPRWAB4y1UytoE+TmKTFdA45lgteYKk0MQwYXZaEG3unMYljz1BF/b2TWfYKNMA3NVRyOY9QY83mQJ7lW6AXcBwXFyWenaytMDVQ/ZfvqfA1H7sFU/6ZOeR7xkVbBFcFqd3moezzKjMI+XBgp08d/CKIbsmbY5XHkpzgPhdccD5pa8hVURFyIAAAyoRU0/dBiwXxkngiX6A1o1+eyiLTmTyy+Z+UTZkAkpMyVC2q1NKcFlIWgIbkRrT3a7+XjD8cbZGWBzXcbBgtQtPMk/PBXCyXKJtjCTCVMxlmkjUHEGH8IAPUxjSVZjqS5uYALfnirJJsM2JvBTpIAFNO6B0qBCAuSb9Uo48VHbUOBZZteCjzdR84ZoBedtuvsmaYXlCpEl/ZUkLiPEDeBhHEkmmXONxwvdwzt8utR5stCsV3AShLKgjKoplXX0p6Rzz5XOkL26rHklu/En4kUiktdxVOO6bW6QXlugNCysoPAkEVj2J+B4ceBVkbsLg48FK7B2IyLOJRYthJJJoAGY1KpQVpvqTWp3aDv8AZNX/AHEfZaQBxPPkEjtOQSzGS1r/AC5/SssayzkQIRAhECFVdqts5NmE2UhL2kDCssK2TMoKlmphCgMCc/WKJqiOIG5zS8tQxgIvms6uS9Z1kCiTMYKABgPeU0+wchXiKHnHPR10zDkfNZjJns0KvF2/SHLYAT5bKfeTvL1oTUesaUW1WHKQWTrK1p+oKG26vez2kymkkl1DBjhK93IgGozNa6cTCu0aiGYNwZkKmqlZJYt1Vcs0oGmLLgdPXdGQ5x/iq4mX+pOnsTKyzVJcpQ4DQBgDWhIAqRqK76RBlQ22Ai1+PL5xTDoHAh4N7cOfzgpcTlmMjpmHQnxDAAHgRUinIxRM0tYQef2TbHNe4ObxC7s6gKaAYgSvgrHCCeh9YoluXWOmvnqrY8mm2oyTG3v3WZRUMpDDfWhFeo0I5cqG+IdoNdwOXz2/aXmPZLm8Rn890k9sbs0dhQdkoUbzUCp/eIAA4dSIYe0Yiwc8/nRUbw4A88svnXgoO2251VsCY8FMbE4RiY6Dec6+UMxU4ebuNuS0KbZD5Yw95sD5pzcV8Wa3mXZ7TJwzUHc71Q4AqQCKHMCuE8NYqqaaekDpoXXadctOv7W5SvdTMEbTwsr+60jALHDMqOJR6zaDCdVZB1XGMJ8suoMXltziHEHzsqQ7LCeBHuml/Se3s83MhSUCkZZLMUk9Ccugi6lduZm5Z538k3SP/wAmPhwUfszcqBw3ZgFfrDPETz1PGh5QxWVTnNwh178OXzomaiawsr2iYcI3sT6AmvwHjFEcFmrIc/NePmTTQanieA6b/LjHj2ABetdcprPEIOFimGqfu22ShLVcQFBnXLPf6x3Wza+iZTsYHgWGd8s+Pqs2aKQvJsn0merglWDAGhpnn/JjYimjlbijII6KhzHNycLJSLFFNbymTVlkyER5m5XcoPMKc+XqI8de2Si4kDsrOLz2tvFHKTRLkn3VlkmnHE7MGHMCkY9RtCaM4cNu9Z0lVK02Isq5abQ852mO2J3NWbIVIAUZDIUAA8Ix5pnyOxP1SpJecR1SZksM92/lzisOacuKN07VNrAk18dZZGE8CAwqc1rqcvhF027Zazr39O9eiB50ClZFgNA2R30G/wAeMJulAOE5JmOlP1aqSkyxTIVGhHxGe/kYWcbHM2TzGDDkF6kgfUYrTVcjT91hVfCkel5/mL9f2NV6Ix/A26foptZ/7PMxMSyOe+TQYGzo2Q9nPPwPGGA4Ttw2sRp16d6XA3D8RNwdenXu5rpLYCZrAgr2poRmCoCgkHhkT4RCSLtNadbfkqTJfqcNL/gJC1zqYiuYNcQ56VHwI5cs5RNvYHhp+FCV1rkeP5S9nmAWeTMmqMKS0CKaEs2Ad48F1oOdTnQC147bmt1Jz/C8YQImveMgBbrlqomaaWd+ZJ9UHwZvOHNHLu7DCLclRkmmXaZTIaMJiEEbu8I0wA6JwPI+yyakkMeRwBWlS9o5tKMVfMGpFCKEHUflHPPha7VczHtOZo7WaUa+UmsiOuFmYBaNme8KjcaUiltK+MFzTcDXJOx7RbO4Mc2x6KdqHDJooGHKmRpu6CkZ+bSH8dVtxyWdlwTmyqJcslfqjKu9tBXqaRbC0ySYnKFRMTcp1eNoYOgld4qrBswCAxXOpyxd008+r+JoGaUNyclyk9qZ4VA0VamnVjr5ecITzDgmI2niuWasJapkBL3fd7Tzl3Ze9+PJOPXQc43NmbGfUnHJk33Vc07YstTy/P4Vps1nWWoVBRRu/PiecdvFEyJgYwWAWS97nuxO1SsWKKIEKC20sPa2VwJRmOM0w0xKfeG88wMzpC1XHjiItfkl6lmKM5XKyIkb8uenrHK2cMlk3HFdpaCNGDciKnzXTxBiJjB1FvnVWCQjQ3TyxWoqoDowA3jvgCuQyzyGWm6KZYw512keyahlLW2cPuntjnoWojAhqmgNcLClct1a16g8YplY7D2hYj1CZiezHZpuD6FO5ikd5dd6+8P/ACG7y5ilpB7LvDp+kw4Edpvj1/a4tDowBOYOjDKleYzWsSYHtJA15fNV48scATpz+aKKtkkGqs8yhywlsiOup6VhuN7h2gB5JGVjT2ST5qPm2jsw0sDLPsxyO7qCdeEMCPeOD/NKuk3YLPJFotFKkaHX849ZHeyHvtdN7ReJmS5SaLLQKedBn8B5ReIcLi7mqXz42NbwAXdpn/qT1f8A/IxIt7S+kRuxRNPQeypimtoSgr31+NflGjpEb8lkVzrU8p6K4pKyzJBOVcsq5d0aV9Yx8XasBdcXG25F1N2a70s4PZ5scOJ37zGjA67hy0hWWd0xs7QcBougjhZCOwpJLUFUgbhXqdc+ZPxhIxlzrlNiXCLBOp1pOAKubVWlfssDU8sosjs034LxziRbiupMx9CQKmpI7zMeJJAA8tKaRVJI3hmrI2uT6UIScU60J9dliaaw7v6uveY6HiB73Dh8I19l7KkqHtkcLM91CeYRttfNWxVoKDICO8AA0WQvY9QiBCIEIgQqN9IOz64DaZYowI7QD6wJAxfeBIqeFeEZW0qVrmGUaj1SNXCLYx4rPcR/k/7RgWCzrkJSVaHByoPM+mXxiLmMOqsZK5uik5VlluMTDET9Y5HwIzUdIWdK9psMhy4J9kcbxiOZ58f0uzJdP2c0092Z3x+LJh5mPA9j/rb5ZfpWYHs+h/nn+0zl28gNjlkqSSGTvrQgVy1oTU1pTOL3QAkYXZ9ciqGVBAOJuXTMKPtuGehQOaAggg503BgdafIQzFihfjwqkvbIMIOij5dm7NAuKpFSDpTOulYaMm8dislntFuq4e0VETbGqTJcJAzcqcosDOKqLsrLq3z/ANWPPzVf/GI4buX0mgkxUkbv+IUDcgLWlOpPkh/MQ1UWbAfnFZu0XWpZOtgrsJyoQWoaaA792QGp4c4xA1zvpXKwvwOBtdSgmMVBZSCaZb9dDwML4W4jYraBcWguFiuiaDn86x4LEr26dWYsTWmZ3k6chSKJMOl1fHdS0gBRV2A5mij1hN13GzQtCGNx6qYu2VKfvPMXBuAYEufDOnxjS2bSQA76qcABoOJ7xrb3Xs73s7LRmpibfaKKIpNMh9UeH9I2Zv6ip4xaJpd6D8+iUbSPdm4pvJvgs4xnCv2RWvIn8oUp9vukl/zHC3oL37zmfJWPpQ1vZzKk5d6SiQA+ZNBkcz5Ruw7VpJXBrH3J6H8JUwSAXITyNFUogQiBCpu39otTASJFnmuj0LugU1z9n2u6N5Jp8YQrWTSNwRjI6pSq3jhhaMlQrdc9pkKGnyWlA5AtgYV6oxA8aRizUUkIu4ZLOkhkZmQo9XrowPTP5wsRbUKrxXYdhozcgKZmu4R4A13AJqlgmnlbFGcz5d6aHtbQSWLKoPs1O7jur0AhuONjBkAvpVPsaipAC8bx3N2Y8Bp6XXE2TNl5q7dCajyMTLGO1CfkpKOpbhkjHgLH0TcW0HKYve97+dI83ZH0nJcjtT+kXsBkpTjHI/V4c/TxXkx+BqOf5xa1vRcPIHMcWnUcDqmzGLdEuSlbNJxHPTfFUslhYKTRdN9oWwgU0pEqa7tV3+yXh1C3pceqZ7F2dpk/ugE4TSulSVGfKlT4RbtB7WRdrRJ7RaZIWxjVzlplkusS17+F3JJLYacqLmSAOvGOYkqS93ZuByuqYaRsLMJzKTmmlAdx14ih/KJtzzC8dyKZWu3y5WcxqHcup8vzi5kL5BZo8U3SbOqKk3jblzOQUdN2jmtlJUIPeOZ8tB6ww2hjbm839l0tNsaCLOZ2I8hp+fZMmsbzDimOzNxJJhkODBZosteOSOMWjaAEJMeyuJkpiCNRuYcGG8RFzWzNwPF1Y5jKlpa8fpajJnlgDgYVAP1d46xyz4w0kX91xxJBIsndls7TGCrqeO4cTxi+io3VUwiafHoovkDG4nKy3fdqStM23sdfDgOQjvaLZ8NI20Yz58SsuWd0munJPYeVKIEIgQiBCZXrd0m0KsueiuuIMFbQkA6j6wz0OURdY5FeOYHDMLmZctnZQjSJJUaKZaEDoKUEBaCLEKJjaRYgKp3js1Z5E9XlYhQE9mSWVScgQTnoTlmNKUpHIbefFE4RxZE69yb2fSiN5lbllZQE+52RmwLVSailPWFafaDAyz11DKprmjEc1EXpZyhwsKHhrD8NQ2UXanaeQPzCrVvlQy1y14XJirkRaCs7auwqTaA/yts7g4a/vxTmylXNK0NDryFcuMBNrL5ptT+mqihOL64+Y4d44d+inbvsE0JPqtWs8zBNVVJZAagPTVlJVhyoDoTSM9G5wLm5kahIyUuAXZoqptNPDMQu4Z5b86xZRsc0dpdPsmMso8xqSV5sJasE5gMmIBHgdPWDaceOIckltLG2Nr2/xK2KSst7M1padKlouTBi1Vb3TlUk7qA13Rkw7HL494HhN0k0dUQ2NriT3LPL42gac1JQwKND9Y+O4fzWL6ejbEO3mfRdJBsmniOJ4xHroPyo+z2epqczxMMueAtIl5yGQUrZ5VIoLlAtPFPkWIKKjL1GJgg1JAHiaRZHl2im4Oy0vK1aRIYkKiliBoNw5k5Dxjm6akmq3kRi/sFyD3tb2nGymrtuqYjh2ZRTcKtUcK5U9Y6bZ2xJaaVsrni44AJGepY9paApuOmSKIEIgQiBCRtVqSWuJ2AHqTwA1J5CKppmQsL3mwCmyNzzZoVTvO0NOmLMVmlslcFKGgOtRoa744ep2zK+o3rMgMh868VrQRtjYWOFwdUC87UrKwmq9K1VlCqcte6K18Yui/qGcPu/MckGmgIItbrr7pATpjEtNmY2J3AAKPdUcOuecZldWPq5N47uXkMAiBAJPekJk+h8fyhcMuEyG3TK1XVLmsZjsaUzAypQcfCGIqqSJuBoV8dS+MYGhUS8JyYmwju1y6R0ETHYRi1W3FI4AX1URPdP6Qw1rk22pPEJCQnaGktHY8lJPpFpOAXcQFRJJGTd2SvGx96T7Ja2tFqZSJiBJmOZLVzTDhah9pgFpnStTnBHtFrXXsXdwWBWbJp5DjguD0Bw/rwy6KrWm6R2jmbbGmFyzKZJBLVY96YSaBzqQOeZjxtTvPpZb/8AXz7piOinc257IHz5kohJLS5gLMzqrA4ZgPeodMmyB0qDDONv+1TGy960iR12nxKWnWhmJyNK1C1YgchiJNBWmZJimw4ZJ+j2fBSMwQs/J7zr9ui7lzyPqxWWA8U5hfbIJeXbDEDGFAxSlSFmtoitzbKp0DwpSTNBioqktITSwSu0vCUvBwfw975QTuwUzndP0mJnYKNx6e+S2fZ20ULId+Y67/T4RX/TdUGudAeOY+/ouHrI8g5T0des9ECEQIRAhV7aC3B6ylOX1yCRmPqgjfXM9Kcacztzam7G4iPa4nl0WhSQkf5HeH5UIkgA11PFiWPmTlHKS1Esv1uJT+InJelTu+IivJeXC5nFhQ58+sSaAcl622iaz5mQYcweo/rFrW52VrRnZNzMxKw3jveWvoa+EWBtiFZhsQVFX9eZl2ZlB7zkKOmrfl4w1SQB8wJ0CbpKcPmBOgzVOsV1zrQe4pw+8a4fQVPhWNwyNYbankNfnetqWohh11Ss+RIkVxNLZxvmNkD/ANqVif8AFTpFjYpn69kevnp5eaQfXY9Mh0/JyTOdfKt3TNmlfclIspPDP4rFjaWNuds+ZzPqoCQk3a3zN/nmlLoswnmkuTQDVpjs/kFCVMRnlbEM9V7LUyRi5Pzxup+dcUuWoJVTXPMA5fL/AGjOM8jjcG3cknVUkmpUVNsUrTDh5qSKfKLmzS63upskkb9JKirfdkyUMYKsldRhqObLqBn7WnOuUPwvbK248Ve2qcTZ2R58FHra6aoD0LA/E/CLMAKtM0rU5k2uSfa7VOYwzB5d0x5uivRXPbqFJ2Kw9p+wmJO+ypwvT/ttQ+VYpfG5XM2jG7J2XenUmoyzBGoORHUboTcLHNXEhyfbKg/puLeFYivSnzheuP8A01u5UbQ/9rbqFrljuecCrYpYpQimI/IRbTbAlje2VsgBGen/AIXGyVUZBbY+iscdYs1ECEQITG32WY4oszCOAFK/vDMeEZ1bT1UrSIpMPh9+HkropGNN3Nuq1OkGWSpFCP5yjgKmCSCUxyaharXh4xBJkRQpLzD4x7dF0mw31I6RIKQ7k2tM86ZU5gN6mLWNCsYwJmkyrCiZjOqmlOZxVFPKLrZaq0ty1Ta+LtluFdFD64FYkKGrTvcVyyrwi+mnc0lrsudtVZDPI0Ft7FUq/rqvN8pgLJ7ko4UA+7lXxqY3aato2izDbv1Q0NOZN1V51heW2GYpU60PCH2yteLtN05HHiTmwWJpjKqKWZjRFAqWJ4D+fKDMnC3VNjdxxmWU2aPX56rUNkrowShUCu/fn13xjPON5Kw62qMsmJLX1Ky8IlE24VTDmqLeD0aGAxaDMwlcHbSiAKsNABUk8AN9dIqbdko6pqF4idiOnHuVanSKaDLhw6flGm118jqmpYQ3tNzb7dR06eSbPKiYclXRcQk6EEEZEGoIyIPEHcYmClnxX1VsubaITcMq2HPRLR9ZTuE33l+1u38RTLC14y1UGPkpzcZtU3dUppNtVWFDhcH8NQRyOsY1Yw7hzTwstCocJaW45hapYtoElyUDFnfTCBooNMzpp4mHqTa0cNI3euu7lx+WXISUTnSG2QQm0JacuWCVmDXMnLU00A4D+kP9ea+oaBkzjf5kvTRYYzxcpGRfsli3ewhaULd3Fr7IOZpThGpHtSleXWcLDiePdzSzqSVtstVIy3DAEaEVGRHodIfY4OaHDilyLGy6iS8TA2BcTTHGI6gagADLLeaCMk7Mi3r6mYYidBwAGmXEq/fOwhjck3sl0AkvNGZNcI0HXjCNHsNrnGapGZzw8B88lbJUkDCzzTW3ypUkksMTsSUlg0AFdTwHPwAMU1VDRUeKaYXJPZaNPnPgrInyyiwyA1KiJtTuHhkPDlHMOdvHktFr8BwToySDWbeYtwkZcVLeclHW0ZUGQ4fM8TE40zFzQpphBzBQA/iYgjmK/GA8T1RzPG6k7KpApqN0KPzS7zdZtttcDpOM5mDCY2S5lmOQCganp0EdRsyrEjBG0ZjyWxRzRuZZ2TWi5+fLrQ9lNkhd9jm2iaB+lNKbn2IK5Ip41piI1OWgz33MEEDncbFYFdXuragN/hfIJ/dFlwSh0jnWCwUZXXeoO/NIvgHZTMeqzq+NYbAWnEi452ohWpHFNYQ5tlLfSPYFS1LMQUW0yktApoHbJ6eIDdXMaUwBwvHEKvYc7nwuhdqw5dygbjuJrXMMqSyiaVJRGyExlzKhvqtSpG40zpWseRDGcJ8FfXSf20e+aMr9ocuo8UwvK7pkh+zny2lP7swYa/dOjDmCREnMe3UKuGpp6gXY4dxTXsIhiV+4Vy2atJmCUWqWkhpeKhzQgYATvK1YdKQhtFwLLcSlXM3LXR8DYhW+zWk1GtPKp8Y558YskXsUpJmE8BCrmgJZwAU1cV242ExlBTdU6tXWn5x0GxNmue4TSAFvDv8AnNIVU+FuAHNWeOxWYiBCIEJreVoaXLZlAJHEgBftNnoOAzOkUVMjo4i5oue+w8VZEwOeAVVZUssSSSzNmzHU/l03R85lklqpS5xuVrOcGCwyAT0Wagh0UYYBfU/L9yWMl1w1nrFQaACL8VMPsom02PCe9pr15QsbtNlbTAsBAOXDouFq2EHSnkcR04DTKInK9kzpeyeLJIiguuqi66Qawhp8ibgV3lPVVY0BJqMjuIrUVyqBwqNbY9U+GcNaL34Ic/8AxOYTYFWHa60qJIl1701lCjeQGDMelBTxEdhtKQNgw8SsukH+S/K6akUl05RglwAsmhm66q20G8fzpE4pLCydhF1nt8LmYca+61IgmV1NRojOLtTjVcdu+/Y7smj6omyT4Yaf4D5w2DipWHlks/Zf+PaErOef3VSuW09jaZblioVwSVJBC4qNQjMHDWKuS3Jo95C9lr3Hr8stWtKLMU9t30BNMYxVzIBwtWhIzpzjlpqmXeEMkceRuVygaBkALqrW25rOXqtnlrwAUDzAyh2GqmtYvJTsTA0JeSFUBAiqBpQUp4DL0gfd3aJKstxUzdVixkCoFfeOXiaQm1plkEYIBPE5BKTy4Beytt2bPgZuRkRQLQqRzqM436PYQBxzm5BytYgjrcLImrScm/tTsmSqCiqFHAAD4R0McTIxhYAB0SDnFxuSlIsXiIEIgQqte1v7ZqL+zU5faPvHlw8+FOI23tTfu3MR7I16n8LVp4d2LnX2+cV1ZZdBUwlRxANxuNh6quV1zkvZ07DU8usEs27JtxHP54rxrbri6JfazaODShaleBAz8/SLtjUbKqotJmALqcryyO4FiuJgDlk4E4TyrpCM2HePaNATbzVjbtAd5pGXZ91IWwuJspl3FVTai+59knyzhDSWyZaUNeTbj6RqUVHFUROacnj5otOjpY6hlr2crRcNimWqzSJ5ohmKHyJ7mZKkHeaAHqY0W7Anjka+F47zw/KyZalkb3M1tl3ry+7M5tUl5pGISipA0yc98cMVdKZYd8NbSfI3AZcjbPl3+Kqpw3tFuieYq5cIx4Jd489FYRZVXaJ++w6fARPGcZCfp29kFUi80rWNCFy0WBQ0o4XEOO7TUyNFab3tWO7pSVzS1gj7ryJnzUxKnd/gc3kUrCy20Wu5tPoqzapVCK8D6sTHl1vRa3WtWVS1nlTGBAZAQePdBNPOOWqKeWJ2IghpJAXIyENmcwcCo20SzUGnHLxETY4WyTDXCyV//nls/GIf3GE2Ud8BkiysyUxac9OnIwPDX6Lx9naKVstop7LMFqMQQlTTfHkM0kLgMTgONilZGX1Av1Vruq9lmgKFIYbs2oBvxfyY7Og2nFU9hgII9ud/hWRPTOjzJyUpGqlkQISdokh1KmtDkaZZRCSMSNLTxUmuLTcKvXvZElMoSuYqRrTh8/KOH23QQ0jmbq+d8u6y0aeR0gOJNTOyjJNQ4iyngzXCd9lUkDEaAnSp089PGJ00DqmYR3sTzUz2Gk20U5cUgp2gYUao8qH01jr9hUrqdsjZG2de3hbLw1SNU8OwkaJvfllIIdVoABUigzrQZeMZ39QUJa4TRts0DM5a3yVlLICMLik5LhgDv3xiMcHWPFWuBGSpv0iWBp0kmXn2ZxFRvFKHy1hnZ07GTnFxyWvsmVsUlncVfdkFC2CxjcLPJ/ylj6A3JoXMzm8ru8+6hbwmh5zzGYAZKozJCj7KgkVJJzA1jjtq46ickuDWjIXOZ8BcrRgGGMNAJKa2m29kPrZ76IPi1fSKGQsp22x3vyb+Vc2MyHT1VZt1sQkkqTXP2wP9EetbHe4v6flPsY8C2Sh7Q0g6pMHR1PxWG2WGnz1V7d6OSjLRYbO2k2ZLP25YYeaN8oaY8jqrhJKNWg+KXW6mdQsuYk0KwaiNnkCM0ah0Yx4H4Seq9jmY2QOeCNdVE3qpD0III1ByI8IuC24CCy4WrybRWy2AA1K2ZSVrp3UC15kA+UJbceDHEy/eFxpZaomP/L7lIvIJINSTQ1G7UZAbo58PFrKYdYWUtddjE0MlCDkUcAkKc8mpuPyjS2ZTNqg+Jwz1DraHr0KUnlMZDvMJhaJDKWRxQjUHOhrkRxBPnCc9PLTyYXjMeyYY9rgHNK8lcsuR08DwhZ3VeuT2yW55JqhoCRiGRrTnTKGqOvmpT2DlxHP0VEkLZR2tVbbvtyzlDDXetcx1juaOtjqow9uvLiFkSxOjdYp1DiqRAhVe+pbCaSxBLAUA3KMgPiepMcN/ULJBUhzyLEZdAtSlcCywXF3WQzHWoOGuZzpkK0r/ADrCezKF1TM0FpwXzPDna6lNIGNNtVLWG7BLmkkVGqHh15x0tBsdtNVOeRcfxPL9pOWoL2AealY6BKpG12cTFKnQ005EH5QtV0zamIxO0Nve6mx5Y7EFVbXaZcq0PKVqFcPdJz7y1FOO+OI2rQGlnO6Bw2v3c7/OK14mPkhDyOfoqVtzNmB0aVOZTo0tZhU5nuthBz4ViezGtLCHsB62W3ssR2IkaLcyFPXVMtD2eSkx8EtJaIKmmLCgBPFyaRoVEtRUZB2FnksZ7YWPJAuSSpKRYA3sh20zylrmedW9IoioqYZlxcegsPVQdUPHAD1Xd6XUxp+z35MHen8S/CGagRxkANv4qEM7jxURNuqn934S1+ZMK4ugTYlJ4lMJ9kpqso9ZQ+REe4zyVrSeZUfPsso+1KQ/dLy/SpESExHD56K9pk4OTF7nkk1R2Q/aAYeBXMdaRYJwVZvZAO0Lri97HMMoiaomUH6uaDWh4Yt4PBomyTCeitpKgRyDCbDiFrez13q932VJg/4Erqp7MZg7jHQPpYp4QyQXyXL1czm1cjmn+R91WUqrHiCynmVYivpHz+oi3b3R8itXJwB8VLbPY8ZKUNB3lJoWHLdUfONXYm9EpdFY8xfUdO5J1mHCA7zVom2dH9pQciMwDkaVHoPKOydGx/1C/wA0WU17m6FQVo2do6lO9LxDEpOYFc6HeKePWOdn2C0Sh0f03Fx042Pwp9lddpDteafPs/JxAgEUNSKkg8jXPyMaDtiUhcHBtrdciqBWS2sSnEu6pKmolio6n4mGW7OpWHE1guq3VEhFiU9h1UogQoa0WPtbQcXsqq156kDzJ8o5yrof73aFn/S1ov5nLxTjJd3DlqSpWRIVBRRQRuwU8cDMEYsEq55cblKRcoogQiBCx36SGpbpp34ZZFN3d/2jMqh2yCu02KL0g7yi4Jf6Z2donL35WJAxGUwZUYjiKsOFa9I514FM50cehztyUKs/2+KGM5HPu6K7SZIHeOvvMfmd3SPRFJJ2neZyWI53AJ2tqVRmd4NQCRlz0hqJjW6u43yBKpc0ngo68NorKprNny03ZzZKf4nrFzoRI65a4+AQ0OaNQmEzaOwUqZ8unHtUp5jKPBTsvbA6/errSgYuHcmky/btb/mZX/zyvnHppB/9bvNAneP5DySQSxzv2VoB6TLPM/wvWKXUtuDh4BMNq3jkfNIWnZ06pMBH2ldPWhX1ikw20PmCE0ytB1HlYpgJU6TmR3d+jKRwJFRFRaWq/FHJ8zWibG30k2UsqtHQUwneo0pxoMo6HZtW2RgjJ7Q9Qufr6Z0by7gVI3vdSzlJAAmAZNx5NxHwie0NnR1TDl2uB+cFTT1Dozbgk7outFSW5BD0xVqQc91NKUypC+zdmRRxMkI7et7njwUqioc5xbwUtGylEQIRAhECEQIRAheAb48DQDdC9j1CIEIgQiBCxr6SFL3iyDVllKOpH+8ZdY6zyei7bYpDaHGeBcUneu1kqxDsZK9rMTukA4UQjKhahqw3hR1IOUZVPRG+OQ5nPr+lkvLpiXeqpF67cW6aT+t7McJQwfxmr/xRqMgibna/fmoboBVm2WiZNNZrvMPF2ZviYaBA0Ud2OSQlyCSAoqSQAOJJoIC8AXK9DOSvG1t2tKscuWD+z7PFzyK/4iIxqCYSVD3872V8g7AHVUkSDGxjCr3ZXv6MYN4F7uinVimTZRrKd5Z4ozJ/hIiLng6rzcDkrJd219tl+1ME0aUmriP4xR/4oUkhhfq3yyXohI0NlctmdpZc2ahCmTPBBVa1SZxVWoMyPqkCtci0Z76YwuEsRvbPqvXlxYWSaHitpRqgEaHOOoBBFwueIsvQI9QiBCIEIgQiBCIEIgQiBCIEIgQiBCIELEtv7x7K93mDPsjJNONEVqesZVXm8hd1siDebNDD/LF7qu3ncRIM6QTNkEkhxmUrnhnDVGHvHunWsLgk5hZxG7O7kGFw8j3KAnWMjUeO49DvibZF6Y02NlizeKGBWTYC4+1tIYjuyxi8aH5V9IQ2jU4YsI4+yg/sC6s20lm7UzZfvS2A+8BiX+ICE6B2DC5SbmxUKRY6gRqulsU7HGCEsLCIr3pU90F2tiEeb0rzdhLpdwGbEKOf5axAzE6ZrzdhW7ZXZd5zpSWVl1Vi7ijOFIIwDULUDv6DdU0EWRQSPeCfJI1VXFGwtGZW1S1oAOAAjeY3C0AcFzRNzddRJeIgQiBCIEIgQiBCIEIgQiBCIEIgQiBC+dtubV2tvtTDTtCv4KJ/pjGndeQr6VsmPd0cYPK/nn90xuW1PKfFLdkbipI/rC7lbVQxytwvFwpuZtAv/MWeVMrq61kueZKUDeIjztHWx7x9wsv/AEk//DIW9DmFbBsKk1EmJLmUdVcUMiYAGAI9tUbfxMMGkkAvhPg78rnv9Rc0lptlzH4TnZq41ss2bLY0LSyylkErfpQMQdNQYzammxSYHkt7JIvz5L2ao3rA4DjwUHaVLWpAN7Dnvz9IXpj2Am25MJKSk7CMBTtQekmeflGoWA/7v+0qI2kB/H1Cazbis6OUmWujr7SCztiGVaHE+WR3iIFrRqHeVkwyeeVuJkdxzvl7LuZZrHKBalpm03YpctT+EV9YOzwb5lTZHVyG3Zan2wNuk2i2LKSzS5S4WbEKvMqKf8R6lfCnWG6ZmN9jl3fLqG1aJ9NT7xzy43A5DyWuSLOqCiinHeTzJOZPMxrMY1gs0LlC4nVKxJeIgQiBCIEIgQiBCIEIgQiBCIEIgQiBCh9q79SxWd5rEYqES199yMgOW88gYrlkDG3KcoKN9VMI2+PQL5ymOWJJNSTUk7yYxSbr6a1oaLDRPbuTfECl5iubxMehSiyC+h9mB/Y7LXXsJP8AlrG83QL5hMbyO7z7pe8bslTwBMWtNDUgjoRmP9oqnpopxaQXRHM+M3aU1u/ZyRJftFUl9zMS1OkUw7PgidiaM1bJVyyNwk5KWh1LL54s9r/SLRPn69pMdx0LEqPAUHhGJO7E8lfQYI91SRs6J/eA7hilEP1rz6LJuG8pI94TF/8ArY/KG6Q/5AvNvtxUTjyIPrb7reY1l8/RAhECEQIRAhECEQIRAhECEQIRAhECFVdrNubPYgVB7Wd/dqfZP/Ub6vTXlFEtQ2PvWrs/ZE9WQbYW8z9ufssVv+/Z1sm9pPap0VRkqDgo3D1O+MuSR0huV3dHRQ0jMEQ8eJ70xkSixislMOdhCmZUnCIiEi59yo+3yGcqiCrOwRRxZjQDzMWxNxOARNMIoHOPJfStmkhEVBoqhR0ApG4vmxNzdKQLxECEwv8AtPZWW0TPclTG/ChPyjwmwU424ngdQsA2ZXujoPhGE/6ivokuUbR0CmLeO4YgqIfqUZsVaOzvGzN/1Qv4+5/qhinNpAmdqx46KQdL+Wa+iY2V82RAhECEQIRAhECEQIRAhECEQIRAhVzaW5bXaQVlWzsEOqrLzPWZjxDwpFMjHu0dZaNFVU8BvJFjPU/a1lmV5/RhbZdSnZzh9hqN5MB6Ewi6kkGma6qD+oqR9g67fDL0/CqjWBlYpMVlZTRlYEEHmDpCjrtNitkTtc0OYbgp/ZpIWIJeR90+ly8VdABmzHRRxJixrSUsXYVL/Rvc/wCmW0Wmn9msxOAkftJ1Mj4VxcqII0KaLPEsPbNZZm5BzOvz5xWzw8uYRAhECFC7a/8Ap9t/9tP/AMpoi/6Srqf/ANVvePdYbsye6PD4RhP+or6DMew3uCmbaO6YilovqVT7Uy5gddVYMOoNRE2mxutdzBJGWnQiy+mrNPExFdfZZQw6EVHxjdBuLr5Y9pa4tPBKx6oogQiBCIEIgQiBCIEIgQiBCIEIgQoPavaiTYJeKZ3nb2JY9pz8lG8/E5RVLK2MXKeoNny1j8LNOJ4D5yWHXtfz2qe86cyqWpxoqjIAUBOUZEjjK7EV3sFJHSQiNug9TzT+7bGZlOylT7STp2ctlT96YdBzyixlOTwJSU9bHH9Tmt8bnyCs93/R5arUV/TWWzyBQ9hKIZ25Mw7o6gtv01hxlN/uWFU7YaARCDfmVp123fLs8pZUlAktBRVGg/Mk5knMkkw2ABkFgPe57sTjcpzHqiiBCIEJnfNl7Wzzpfvy3T8SEfOPCLhTjdhcCvnrZJqr6eUYcos5fQC7FA0qwWsd2K1THqqjbVoxiQWzGeyty+i+9O3sEsE96TWU3Rc1/gKjwMa9M/FGOi4DblPuax3J2fnr63VthhZCIEIgQiBCIEIgQiBCIEIgQiBCIEJhbrls89g06RJmsBhBeWjkCpNKsDlUnLnESxpNyFdHUSxtwscQOhK6stz2eV+zkSk+7LRfgI9DQNFB0r3fU4nxT2PVBECEQIRAhECEQIRAhYDMsH6LeNrs5FAHMxPuN3lA/dYfhMZNUyzl2lBNvaUdPn29U+tOkKJiPVVW8lziQWxAclZfov2jFktOCYaSp1FYnRXr3GPAZkH71d0NUsuB1joVkbdoTUQY2DtNz7xxW6xqrgkQIRAhECEQIRAhECEQIRAhECEQIRAhECEQIRAhECEQIRAhECEQIWY/TBdBRpN4SxXsqS5wH92ScLeBYqfvrwhWpjxNutrY9SGPMTtD8/fgqvNmggEGoIqDxBjJIsuma3NV+8oAtKBR0STBWjbEfSDPQLImSZlpUCimWC0xRwI+uPI8zDsFS76SLrl9qbEhcTKx4ZfW+n6Wr3fammpiaU8qv1ZmDF5KzAedY0Gm40XIysDHYQ4O6i9vUBOo9VaIEIgQiBCIEIgQiBCIEIgQiBCIEIgQiBCIEIgQiBCIEIgQkrVZlmo0uYoZHBVlOhUihBgK9BINwsOv243u6b2Ewk2dyTZ53u78D8xv468aZdRDhN+C7LZtaKltv5jhzCrt5qymjCh3cCOIO8QpZdBAQ4XC0L6HpVnnS58qbKlPMVw4LorHCVC5VGgK/wAUaFHhIIIXM/1G6aORj2OIBFsidfhWpSJCoKIqqOCgAeQh4ABco5znG7jdKR6oogQiBCIEIgQiBCIEIgQiBCIEIgQiBCIEIgQiBCIEIgQiBCIEIgQml63bKtMppU9A8ttQfQgjMEbiMxHhAIsVOOR0bg5psQsu2h2AmWZWaXNSbZxngnYg6fddQa9e70OsIyUls2ldNSbcDiBKDi5jj3hVnY+3mTbEmWeuWTo5yZSaFQwGfEEjUCF4SWvyWztBrZ6Utl8COa+gVNY1189XsCEQIRAhECEQ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2" name="AutoShape 10" descr="data:image/jpeg;base64,/9j/4AAQSkZJRgABAQAAAQABAAD/2wCEAAkGBxQSEhQUEhQWFhUXGBgYFxcYGRYXHRcYHBUZGhwcGBgcHCogGBolHhgcITEhJSkrLi4uGB8zODMuNyotLisBCgoKDg0OGxAQGywkICY0LC8wNDQsLTQsLDQ0LCwsNCw0NCwsLCwsMDQsLCwvLCwsLCwsLCwsLCwsLCwsLCwsLP/AABEIAQYAwAMBEQACEQEDEQH/xAAcAAABBQEBAQAAAAAAAAAAAAAAAwQFBgcCAQj/xABJEAACAAMFBQUEBgcGBQUBAAABAgADEQQFEiExBkFRYXETIoGRoTJSscEHQmJyktEUIzOCovDxJFOys8LhQ0Rjc9I1dJOjwxX/xAAbAQACAwEBAQAAAAAAAAAAAAAABAIDBQYBB//EADsRAAEDAgMFBwQBAwMDBQAAAAEAAgMEERIhMQUTQVFhInGBkaGx8DLB0eFCBhQjFVJiJJLxMzRDU3L/2gAMAwEAAhEDEQA/ANxgQiBCIEIgQiBCIEIgQiBCIEIgQiBCIEIgQiBCIEIgQiBCIEIgQiBCIEIgQiBCIEIgQiBCIEIgQiBCIEIgQiBCIEIgQk0nqWZQwLLTEN4qKivWPLi9l5cXslI9XqIEIgQuJM1XUMhDKRUEGoI5Eax4DfRekEGxXcerxECEQISLWlRMEuvfZWcD7KlQT5uvnHlxey9wm2Lglo9XiIEIgQiBCIEIgQiBCIEJjflv/R7PNnYcXZoXI0qFzPpWIuNgSovdhaSurrvSVaExyXDDKo3ryYagxGOVsgu03XjJGvF2lKWe3S5jOiTFZpZAcKwJQmuTU0ORyiYcCbXXocCbApG+7zFmkPOYEqmHEBwLAEjoDWnKPHuwtJXkjwxpcU7lTAyhlIKkAgjQgioIj1rg4XCkDcXC7j1eqC2t2h/QpasEDu7FUUnCMlJLMaE4RQDIfWEUVFQ2BmJypnmETbrOrg2imSLQ06YTMM0kzqZYvujdhyCjgKc4woq9zZjIdDqs2OoLZMR46rVLtviTaB+qmKxpXDWjAc1OY8o345o5BdhutRkrH/SU+i1WKk/SJtTNsmGVJChpiMcZJqmdMl48CeGkJVlSYhYcVtbJ2eypu95yBGXNZ7sttROsTjCzNJDVeTlRgRnhr7LZ1yIqRnCEFU6MgHRbtbs2KpBNrP5/lbJcN/SbYrNILEKQGqpWhIrTPWnLKNiOVsgu1chU0stM4NkFic9VXtqtsBZLbJQgtLEtu1C698jCQDkSuDTg5heaqEcoadE/R7MdUUznjW+Xhr7+ir+1m3zzXRbC7oqmpmUALmmmBh7I5jM9M1aivsf8fBaNDsZrWk1IuTwvp5KH2c2omSrcLRaG7TGOxmO2WFC6EsABQBStaAU9qK6eqO9xP4+iZrtnsfS4IRbDmBzW1SZoZQykFWAIIzBBzBB3iNoG648gg2K7gXiIEIgQiBCIEIgQiBCb3iF7KZjUuuBsSilWXCaqKkDMZax4V47Q3WE2c4VFCdKA1zw7qkb6UrzjknPIkcYyQsG9jcJzYLZMs5DSHMsjIFaUpwKkEEciI9hqJIn4mnP3Umvcw3aVK33tbaLVZv0aYiAEjtJqkjGqsGCiX9QkgVOIilcs8tGTamOKwGaYfVOezCQrL9HN+VBsznMVaWeWpXw1HKvCLNl1NxuneH4V1HL/AAPgrbfc2akiY8gAzFUsqkVDYcytARmQCBnqRGs++E4dU5IXBpLdVkN73vMtkwTJpBoKIqiiqpNTQEk1NBUk50GlI5erq3z/AFC1lkSSulNymbys151HpX5QoHZFQLMwpfZK3CRa5bPkpqjHgGFK9K0MOUEwjmBOmitgdgkBKvW3O0E6xJKmS0R1ZmRg2LJqVUgg5ey3pG/VTuiAcAur2ZRx1TnMeSCMx9/sskvi8JtqmGdOOJjlQCgCjQKNwGZ8+MYkk5lddy6yCGOnZu49PdRbmhPQEc61HyEeAXAVzXarRfoyv+z2aRPWfMVDjDiurAoB3Rqx7ug4iNOimYyMhxssDbNHNNMwxtJyt6ny1VSv28DbLVNnUIViKA7loEWvOi1PUxn1Eoe4u5/ZbFJD/bQNj4j3KQdKDKgareA4nhQEHy4wq03Oelh881MuTDFU5aaDePDj1i/TvVoGS37Zq2WibJV7TJWSxpRQxJI4lCP1f3ak8Y6KJznNBcLLgaqOOOQtjdiHP5r3qWixLogQiBCIEIgQiBCIEKK2okzHss4SphlvgYgjDmACSpJBwgioxDMaxCQOLSGmxVcocWHCbFYrKcFQR7JAI6U4RyBaQ4g6rDK7Rdx0Oh+UeHmNUAcCvF0U8QPOlY9PEckcinNgtjSZsuamqMCOfI8iKjxiULzG8PGoUmvLXBwW13dbkny1mSzVWHlxB4EaR1kcjZGhzdFuMeHjEFjlvsYkz50sDuo7ADgmLu+S0jlq6PBM5o+cVkFuGQjkup8ugU/aX1OH5wgx1yR0Kuc2wB6he3xZMAUjeB6xKE3Nl5VRYQCE7nbQmbY3ss8Fsh2Uwaqymqhq6jKldaE6xrMr7xbuTPkU5szahpZmvfmB52VelSct27Pg27wOnlCRePnJdnR7TZWNc9gIANs+5R14yQHVqUqGqODAjXzPxhmJxLCO7yWpC4EryWndJ6mAntWV+KwUm8gSi2LILgxchhDZ9MWfQwuHbwC3G9vO32S28xDEm851ZDMoGZgMOhwruqdxzqd+dM6RYA5pDL2A9SvY83K4fRRcSzXe0zBi7IhZY3B6VLdQCKda7hGvQQg9s8Fk7cq3MAhadcz3cvytEvm/rPZRWfMVSdF1Y9FGZ66RoSTMj+orAp6SaoNo239vNOLrt6WiUk6Wao6giuo4g8CDUEcQYm1wcA4KqWJ0Tyx2oTiXMDCoNRnn0NIGPa8Ymm4UCCMiuokvEQIRAhECEQIVM28uC22uiyZyiRTvyM5ZfjV88Q+z3RC87JHNsw2S1RHI8WaVn9tu6ZIISbLaWdwIFMuBHdYdCY5maGSJ1pAstzHMNnCybGWDkwNDwLU8QIrDiPpKjhB1SklgzKhIJLIKimYxjMcwNY8LSO1wzU22cQ3uTi1WEqvPEy15gD+vgYg1/FTkgIHiUrc19zrMaymoD7SnNSeY48xnlDUNTJAewclGOV8ebV7Z7UZ81prGpdiSdBXgBwy9IWrJHvcXO1V0JL3knilbWuFGU7qMvMKwNOop5U5wvH2nhw45Hy+6ukGFpaeGYTi8Gxv9iXVa7i++nQZdSeEAGFtuJ9v2pynG6/Ae/wClF2pYsYUnKE3s7d4rStRpx5RY4ZXXW/06z/pHu/5fYJK+JFRLahZcWHGN4KMVDD3qqNeG6Lqd/wBTb2PLxF7dLLdidZytFyXKhssoTBUkiaep0HTDQeEZNTVuE7sGmn780vPUu3riO5L35dcopMmFatQN7RALLSlR4DyiulqZA5rActNOahBK+4YDkqnOHaAqTTkudPvHhyy8Y1m/4ziHr9lqtdhN0/uh7VJkTeytBlSwwJw0oScicRFRQAaReNoujIjbfNUTimllBey5TZNnJ05e1LFnZh7VSaZ1ZiTU7vWKJNoMD8LvE/ZT/vY4zhAsArPctztZmYifM7OpIlhmVcxQl1Boxp8BCMm1pnR7uO4vrms6onZPa7Bi52zUrsVflstRYLLlJZ0YgTCr4iK1CgY6M1NTkBXwjrNmCRsLYwBYcfnVJbSpaeDVxLzwyyV5jVWKiBCIEIgQiBCBAhNL0u2XaJZlzVqp81O4qdxiuWJsjcLhkoPja8Wcsdvm7nss5pTd6mYPvKdCPy4g5xy9VT7qQsPgsZ7HRPwpFQJgyNGGYO8HmIUuWHPRWAB4y1UytoE+TmKTFdA45lgteYKk0MQwYXZaEG3unMYljz1BF/b2TWfYKNMA3NVRyOY9QY83mQJ7lW6AXcBwXFyWenaytMDVQ/ZfvqfA1H7sFU/6ZOeR7xkVbBFcFqd3moezzKjMI+XBgp08d/CKIbsmbY5XHkpzgPhdccD5pa8hVURFyIAAAyoRU0/dBiwXxkngiX6A1o1+eyiLTmTyy+Z+UTZkAkpMyVC2q1NKcFlIWgIbkRrT3a7+XjD8cbZGWBzXcbBgtQtPMk/PBXCyXKJtjCTCVMxlmkjUHEGH8IAPUxjSVZjqS5uYALfnirJJsM2JvBTpIAFNO6B0qBCAuSb9Uo48VHbUOBZZteCjzdR84ZoBedtuvsmaYXlCpEl/ZUkLiPEDeBhHEkmmXONxwvdwzt8utR5stCsV3AShLKgjKoplXX0p6Rzz5XOkL26rHklu/En4kUiktdxVOO6bW6QXlugNCysoPAkEVj2J+B4ceBVkbsLg48FK7B2IyLOJRYthJJJoAGY1KpQVpvqTWp3aDv8AZNX/AHEfZaQBxPPkEjtOQSzGS1r/AC5/SssayzkQIRAhECFVdqts5NmE2UhL2kDCssK2TMoKlmphCgMCc/WKJqiOIG5zS8tQxgIvms6uS9Z1kCiTMYKABgPeU0+wchXiKHnHPR10zDkfNZjJns0KvF2/SHLYAT5bKfeTvL1oTUesaUW1WHKQWTrK1p+oKG26vez2kymkkl1DBjhK93IgGozNa6cTCu0aiGYNwZkKmqlZJYt1Vcs0oGmLLgdPXdGQ5x/iq4mX+pOnsTKyzVJcpQ4DQBgDWhIAqRqK76RBlQ22Ai1+PL5xTDoHAh4N7cOfzgpcTlmMjpmHQnxDAAHgRUinIxRM0tYQef2TbHNe4ObxC7s6gKaAYgSvgrHCCeh9YoluXWOmvnqrY8mm2oyTG3v3WZRUMpDDfWhFeo0I5cqG+IdoNdwOXz2/aXmPZLm8Rn890k9sbs0dhQdkoUbzUCp/eIAA4dSIYe0Yiwc8/nRUbw4A88svnXgoO2251VsCY8FMbE4RiY6Dec6+UMxU4ebuNuS0KbZD5Yw95sD5pzcV8Wa3mXZ7TJwzUHc71Q4AqQCKHMCuE8NYqqaaekDpoXXadctOv7W5SvdTMEbTwsr+60jALHDMqOJR6zaDCdVZB1XGMJ8suoMXltziHEHzsqQ7LCeBHuml/Se3s83MhSUCkZZLMUk9Ccugi6lduZm5Z538k3SP/wAmPhwUfszcqBw3ZgFfrDPETz1PGh5QxWVTnNwh178OXzomaiawsr2iYcI3sT6AmvwHjFEcFmrIc/NePmTTQanieA6b/LjHj2ABetdcprPEIOFimGqfu22ShLVcQFBnXLPf6x3Wza+iZTsYHgWGd8s+Pqs2aKQvJsn0merglWDAGhpnn/JjYimjlbijII6KhzHNycLJSLFFNbymTVlkyER5m5XcoPMKc+XqI8de2Si4kDsrOLz2tvFHKTRLkn3VlkmnHE7MGHMCkY9RtCaM4cNu9Z0lVK02Isq5abQ852mO2J3NWbIVIAUZDIUAA8Ix5pnyOxP1SpJecR1SZksM92/lzisOacuKN07VNrAk18dZZGE8CAwqc1rqcvhF027Zazr39O9eiB50ClZFgNA2R30G/wAeMJulAOE5JmOlP1aqSkyxTIVGhHxGe/kYWcbHM2TzGDDkF6kgfUYrTVcjT91hVfCkel5/mL9f2NV6Ix/A26foptZ/7PMxMSyOe+TQYGzo2Q9nPPwPGGA4Ttw2sRp16d6XA3D8RNwdenXu5rpLYCZrAgr2poRmCoCgkHhkT4RCSLtNadbfkqTJfqcNL/gJC1zqYiuYNcQ56VHwI5cs5RNvYHhp+FCV1rkeP5S9nmAWeTMmqMKS0CKaEs2Ad48F1oOdTnQC147bmt1Jz/C8YQImveMgBbrlqomaaWd+ZJ9UHwZvOHNHLu7DCLclRkmmXaZTIaMJiEEbu8I0wA6JwPI+yyakkMeRwBWlS9o5tKMVfMGpFCKEHUflHPPha7VczHtOZo7WaUa+UmsiOuFmYBaNme8KjcaUiltK+MFzTcDXJOx7RbO4Mc2x6KdqHDJooGHKmRpu6CkZ+bSH8dVtxyWdlwTmyqJcslfqjKu9tBXqaRbC0ySYnKFRMTcp1eNoYOgld4qrBswCAxXOpyxd008+r+JoGaUNyclyk9qZ4VA0VamnVjr5ecITzDgmI2niuWasJapkBL3fd7Tzl3Ze9+PJOPXQc43NmbGfUnHJk33Vc07YstTy/P4Vps1nWWoVBRRu/PiecdvFEyJgYwWAWS97nuxO1SsWKKIEKC20sPa2VwJRmOM0w0xKfeG88wMzpC1XHjiItfkl6lmKM5XKyIkb8uenrHK2cMlk3HFdpaCNGDciKnzXTxBiJjB1FvnVWCQjQ3TyxWoqoDowA3jvgCuQyzyGWm6KZYw512keyahlLW2cPuntjnoWojAhqmgNcLClct1a16g8YplY7D2hYj1CZiezHZpuD6FO5ikd5dd6+8P/ACG7y5ilpB7LvDp+kw4Edpvj1/a4tDowBOYOjDKleYzWsSYHtJA15fNV48scATpz+aKKtkkGqs8yhywlsiOup6VhuN7h2gB5JGVjT2ST5qPm2jsw0sDLPsxyO7qCdeEMCPeOD/NKuk3YLPJFotFKkaHX849ZHeyHvtdN7ReJmS5SaLLQKedBn8B5ReIcLi7mqXz42NbwAXdpn/qT1f8A/IxIt7S+kRuxRNPQeypimtoSgr31+NflGjpEb8lkVzrU8p6K4pKyzJBOVcsq5d0aV9Yx8XasBdcXG25F1N2a70s4PZ5scOJ37zGjA67hy0hWWd0xs7QcBougjhZCOwpJLUFUgbhXqdc+ZPxhIxlzrlNiXCLBOp1pOAKubVWlfssDU8sosjs034LxziRbiupMx9CQKmpI7zMeJJAA8tKaRVJI3hmrI2uT6UIScU60J9dliaaw7v6uveY6HiB73Dh8I19l7KkqHtkcLM91CeYRttfNWxVoKDICO8AA0WQvY9QiBCIEIgQqN9IOz64DaZYowI7QD6wJAxfeBIqeFeEZW0qVrmGUaj1SNXCLYx4rPcR/k/7RgWCzrkJSVaHByoPM+mXxiLmMOqsZK5uik5VlluMTDET9Y5HwIzUdIWdK9psMhy4J9kcbxiOZ58f0uzJdP2c0092Z3x+LJh5mPA9j/rb5ZfpWYHs+h/nn+0zl28gNjlkqSSGTvrQgVy1oTU1pTOL3QAkYXZ9ciqGVBAOJuXTMKPtuGehQOaAggg503BgdafIQzFihfjwqkvbIMIOij5dm7NAuKpFSDpTOulYaMm8dislntFuq4e0VETbGqTJcJAzcqcosDOKqLsrLq3z/ANWPPzVf/GI4buX0mgkxUkbv+IUDcgLWlOpPkh/MQ1UWbAfnFZu0XWpZOtgrsJyoQWoaaA792QGp4c4xA1zvpXKwvwOBtdSgmMVBZSCaZb9dDwML4W4jYraBcWguFiuiaDn86x4LEr26dWYsTWmZ3k6chSKJMOl1fHdS0gBRV2A5mij1hN13GzQtCGNx6qYu2VKfvPMXBuAYEufDOnxjS2bSQA76qcABoOJ7xrb3Xs73s7LRmpibfaKKIpNMh9UeH9I2Zv6ip4xaJpd6D8+iUbSPdm4pvJvgs4xnCv2RWvIn8oUp9vukl/zHC3oL37zmfJWPpQ1vZzKk5d6SiQA+ZNBkcz5Ruw7VpJXBrH3J6H8JUwSAXITyNFUogQiBCpu39otTASJFnmuj0LugU1z9n2u6N5Jp8YQrWTSNwRjI6pSq3jhhaMlQrdc9pkKGnyWlA5AtgYV6oxA8aRizUUkIu4ZLOkhkZmQo9XrowPTP5wsRbUKrxXYdhozcgKZmu4R4A13AJqlgmnlbFGcz5d6aHtbQSWLKoPs1O7jur0AhuONjBkAvpVPsaipAC8bx3N2Y8Bp6XXE2TNl5q7dCajyMTLGO1CfkpKOpbhkjHgLH0TcW0HKYve97+dI83ZH0nJcjtT+kXsBkpTjHI/V4c/TxXkx+BqOf5xa1vRcPIHMcWnUcDqmzGLdEuSlbNJxHPTfFUslhYKTRdN9oWwgU0pEqa7tV3+yXh1C3pceqZ7F2dpk/ugE4TSulSVGfKlT4RbtB7WRdrRJ7RaZIWxjVzlplkusS17+F3JJLYacqLmSAOvGOYkqS93ZuByuqYaRsLMJzKTmmlAdx14ih/KJtzzC8dyKZWu3y5WcxqHcup8vzi5kL5BZo8U3SbOqKk3jblzOQUdN2jmtlJUIPeOZ8tB6ww2hjbm839l0tNsaCLOZ2I8hp+fZMmsbzDimOzNxJJhkODBZosteOSOMWjaAEJMeyuJkpiCNRuYcGG8RFzWzNwPF1Y5jKlpa8fpajJnlgDgYVAP1d46xyz4w0kX91xxJBIsndls7TGCrqeO4cTxi+io3VUwiafHoovkDG4nKy3fdqStM23sdfDgOQjvaLZ8NI20Yz58SsuWd0munJPYeVKIEIgQiBCZXrd0m0KsueiuuIMFbQkA6j6wz0OURdY5FeOYHDMLmZctnZQjSJJUaKZaEDoKUEBaCLEKJjaRYgKp3js1Z5E9XlYhQE9mSWVScgQTnoTlmNKUpHIbefFE4RxZE69yb2fSiN5lbllZQE+52RmwLVSailPWFafaDAyz11DKprmjEc1EXpZyhwsKHhrD8NQ2UXanaeQPzCrVvlQy1y14XJirkRaCs7auwqTaA/yts7g4a/vxTmylXNK0NDryFcuMBNrL5ptT+mqihOL64+Y4d44d+inbvsE0JPqtWs8zBNVVJZAagPTVlJVhyoDoTSM9G5wLm5kahIyUuAXZoqptNPDMQu4Z5b86xZRsc0dpdPsmMso8xqSV5sJasE5gMmIBHgdPWDaceOIckltLG2Nr2/xK2KSst7M1padKlouTBi1Vb3TlUk7qA13Rkw7HL494HhN0k0dUQ2NriT3LPL42gac1JQwKND9Y+O4fzWL6ejbEO3mfRdJBsmniOJ4xHroPyo+z2epqczxMMueAtIl5yGQUrZ5VIoLlAtPFPkWIKKjL1GJgg1JAHiaRZHl2im4Oy0vK1aRIYkKiliBoNw5k5Dxjm6akmq3kRi/sFyD3tb2nGymrtuqYjh2ZRTcKtUcK5U9Y6bZ2xJaaVsrni44AJGepY9paApuOmSKIEIgQiBCRtVqSWuJ2AHqTwA1J5CKppmQsL3mwCmyNzzZoVTvO0NOmLMVmlslcFKGgOtRoa744ep2zK+o3rMgMh868VrQRtjYWOFwdUC87UrKwmq9K1VlCqcte6K18Yui/qGcPu/MckGmgIItbrr7pATpjEtNmY2J3AAKPdUcOuecZldWPq5N47uXkMAiBAJPekJk+h8fyhcMuEyG3TK1XVLmsZjsaUzAypQcfCGIqqSJuBoV8dS+MYGhUS8JyYmwju1y6R0ETHYRi1W3FI4AX1URPdP6Qw1rk22pPEJCQnaGktHY8lJPpFpOAXcQFRJJGTd2SvGx96T7Ja2tFqZSJiBJmOZLVzTDhah9pgFpnStTnBHtFrXXsXdwWBWbJp5DjguD0Bw/rwy6KrWm6R2jmbbGmFyzKZJBLVY96YSaBzqQOeZjxtTvPpZb/8AXz7piOinc257IHz5kohJLS5gLMzqrA4ZgPeodMmyB0qDDONv+1TGy960iR12nxKWnWhmJyNK1C1YgchiJNBWmZJimw4ZJ+j2fBSMwQs/J7zr9ui7lzyPqxWWA8U5hfbIJeXbDEDGFAxSlSFmtoitzbKp0DwpSTNBioqktITSwSu0vCUvBwfw975QTuwUzndP0mJnYKNx6e+S2fZ20ULId+Y67/T4RX/TdUGudAeOY+/ouHrI8g5T0des9ECEQIRAhV7aC3B6ylOX1yCRmPqgjfXM9Kcacztzam7G4iPa4nl0WhSQkf5HeH5UIkgA11PFiWPmTlHKS1Esv1uJT+InJelTu+IivJeXC5nFhQ58+sSaAcl622iaz5mQYcweo/rFrW52VrRnZNzMxKw3jveWvoa+EWBtiFZhsQVFX9eZl2ZlB7zkKOmrfl4w1SQB8wJ0CbpKcPmBOgzVOsV1zrQe4pw+8a4fQVPhWNwyNYbankNfnetqWohh11Ss+RIkVxNLZxvmNkD/ANqVif8AFTpFjYpn69kevnp5eaQfXY9Mh0/JyTOdfKt3TNmlfclIspPDP4rFjaWNuds+ZzPqoCQk3a3zN/nmlLoswnmkuTQDVpjs/kFCVMRnlbEM9V7LUyRi5Pzxup+dcUuWoJVTXPMA5fL/AGjOM8jjcG3cknVUkmpUVNsUrTDh5qSKfKLmzS63upskkb9JKirfdkyUMYKsldRhqObLqBn7WnOuUPwvbK248Ve2qcTZ2R58FHra6aoD0LA/E/CLMAKtM0rU5k2uSfa7VOYwzB5d0x5uivRXPbqFJ2Kw9p+wmJO+ypwvT/ttQ+VYpfG5XM2jG7J2XenUmoyzBGoORHUboTcLHNXEhyfbKg/puLeFYivSnzheuP8A01u5UbQ/9rbqFrljuecCrYpYpQimI/IRbTbAlje2VsgBGen/AIXGyVUZBbY+iscdYs1ECEQITG32WY4oszCOAFK/vDMeEZ1bT1UrSIpMPh9+HkropGNN3Nuq1OkGWSpFCP5yjgKmCSCUxyaharXh4xBJkRQpLzD4x7dF0mw31I6RIKQ7k2tM86ZU5gN6mLWNCsYwJmkyrCiZjOqmlOZxVFPKLrZaq0ty1Ta+LtluFdFD64FYkKGrTvcVyyrwi+mnc0lrsudtVZDPI0Ft7FUq/rqvN8pgLJ7ko4UA+7lXxqY3aato2izDbv1Q0NOZN1V51heW2GYpU60PCH2yteLtN05HHiTmwWJpjKqKWZjRFAqWJ4D+fKDMnC3VNjdxxmWU2aPX56rUNkrowShUCu/fn13xjPON5Kw62qMsmJLX1Ky8IlE24VTDmqLeD0aGAxaDMwlcHbSiAKsNABUk8AN9dIqbdko6pqF4idiOnHuVanSKaDLhw6flGm118jqmpYQ3tNzb7dR06eSbPKiYclXRcQk6EEEZEGoIyIPEHcYmClnxX1VsubaITcMq2HPRLR9ZTuE33l+1u38RTLC14y1UGPkpzcZtU3dUppNtVWFDhcH8NQRyOsY1Yw7hzTwstCocJaW45hapYtoElyUDFnfTCBooNMzpp4mHqTa0cNI3euu7lx+WXISUTnSG2QQm0JacuWCVmDXMnLU00A4D+kP9ea+oaBkzjf5kvTRYYzxcpGRfsli3ewhaULd3Fr7IOZpThGpHtSleXWcLDiePdzSzqSVtstVIy3DAEaEVGRHodIfY4OaHDilyLGy6iS8TA2BcTTHGI6gagADLLeaCMk7Mi3r6mYYidBwAGmXEq/fOwhjck3sl0AkvNGZNcI0HXjCNHsNrnGapGZzw8B88lbJUkDCzzTW3ypUkksMTsSUlg0AFdTwHPwAMU1VDRUeKaYXJPZaNPnPgrInyyiwyA1KiJtTuHhkPDlHMOdvHktFr8BwToySDWbeYtwkZcVLeclHW0ZUGQ4fM8TE40zFzQpphBzBQA/iYgjmK/GA8T1RzPG6k7KpApqN0KPzS7zdZtttcDpOM5mDCY2S5lmOQCganp0EdRsyrEjBG0ZjyWxRzRuZZ2TWi5+fLrQ9lNkhd9jm2iaB+lNKbn2IK5Ip41piI1OWgz33MEEDncbFYFdXuragN/hfIJ/dFlwSh0jnWCwUZXXeoO/NIvgHZTMeqzq+NYbAWnEi452ohWpHFNYQ5tlLfSPYFS1LMQUW0yktApoHbJ6eIDdXMaUwBwvHEKvYc7nwuhdqw5dygbjuJrXMMqSyiaVJRGyExlzKhvqtSpG40zpWseRDGcJ8FfXSf20e+aMr9ocuo8UwvK7pkh+zny2lP7swYa/dOjDmCREnMe3UKuGpp6gXY4dxTXsIhiV+4Vy2atJmCUWqWkhpeKhzQgYATvK1YdKQhtFwLLcSlXM3LXR8DYhW+zWk1GtPKp8Y558YskXsUpJmE8BCrmgJZwAU1cV242ExlBTdU6tXWn5x0GxNmue4TSAFvDv8AnNIVU+FuAHNWeOxWYiBCIEJreVoaXLZlAJHEgBftNnoOAzOkUVMjo4i5oue+w8VZEwOeAVVZUssSSSzNmzHU/l03R85lklqpS5xuVrOcGCwyAT0Wagh0UYYBfU/L9yWMl1w1nrFQaACL8VMPsom02PCe9pr15QsbtNlbTAsBAOXDouFq2EHSnkcR04DTKInK9kzpeyeLJIiguuqi66Qawhp8ibgV3lPVVY0BJqMjuIrUVyqBwqNbY9U+GcNaL34Ic/8AxOYTYFWHa60qJIl1701lCjeQGDMelBTxEdhtKQNgw8SsukH+S/K6akUl05RglwAsmhm66q20G8fzpE4pLCydhF1nt8LmYca+61IgmV1NRojOLtTjVcdu+/Y7smj6omyT4Yaf4D5w2DipWHlks/Zf+PaErOef3VSuW09jaZblioVwSVJBC4qNQjMHDWKuS3Jo95C9lr3Hr8stWtKLMU9t30BNMYxVzIBwtWhIzpzjlpqmXeEMkceRuVygaBkALqrW25rOXqtnlrwAUDzAyh2GqmtYvJTsTA0JeSFUBAiqBpQUp4DL0gfd3aJKstxUzdVixkCoFfeOXiaQm1plkEYIBPE5BKTy4Beytt2bPgZuRkRQLQqRzqM436PYQBxzm5BytYgjrcLImrScm/tTsmSqCiqFHAAD4R0McTIxhYAB0SDnFxuSlIsXiIEIgQqte1v7ZqL+zU5faPvHlw8+FOI23tTfu3MR7I16n8LVp4d2LnX2+cV1ZZdBUwlRxANxuNh6quV1zkvZ07DU8usEs27JtxHP54rxrbri6JfazaODShaleBAz8/SLtjUbKqotJmALqcryyO4FiuJgDlk4E4TyrpCM2HePaNATbzVjbtAd5pGXZ91IWwuJspl3FVTai+59knyzhDSWyZaUNeTbj6RqUVHFUROacnj5otOjpY6hlr2crRcNimWqzSJ5ohmKHyJ7mZKkHeaAHqY0W7Anjka+F47zw/KyZalkb3M1tl3ry+7M5tUl5pGISipA0yc98cMVdKZYd8NbSfI3AZcjbPl3+Kqpw3tFuieYq5cIx4Jd489FYRZVXaJ++w6fARPGcZCfp29kFUi80rWNCFy0WBQ0o4XEOO7TUyNFab3tWO7pSVzS1gj7ryJnzUxKnd/gc3kUrCy20Wu5tPoqzapVCK8D6sTHl1vRa3WtWVS1nlTGBAZAQePdBNPOOWqKeWJ2IghpJAXIyENmcwcCo20SzUGnHLxETY4WyTDXCyV//nls/GIf3GE2Ud8BkiysyUxac9OnIwPDX6Lx9naKVstop7LMFqMQQlTTfHkM0kLgMTgONilZGX1Av1Vruq9lmgKFIYbs2oBvxfyY7Og2nFU9hgII9ud/hWRPTOjzJyUpGqlkQISdokh1KmtDkaZZRCSMSNLTxUmuLTcKvXvZElMoSuYqRrTh8/KOH23QQ0jmbq+d8u6y0aeR0gOJNTOyjJNQ4iyngzXCd9lUkDEaAnSp089PGJ00DqmYR3sTzUz2Gk20U5cUgp2gYUao8qH01jr9hUrqdsjZG2de3hbLw1SNU8OwkaJvfllIIdVoABUigzrQZeMZ39QUJa4TRts0DM5a3yVlLICMLik5LhgDv3xiMcHWPFWuBGSpv0iWBp0kmXn2ZxFRvFKHy1hnZ07GTnFxyWvsmVsUlncVfdkFC2CxjcLPJ/ylj6A3JoXMzm8ru8+6hbwmh5zzGYAZKozJCj7KgkVJJzA1jjtq46ickuDWjIXOZ8BcrRgGGMNAJKa2m29kPrZ76IPi1fSKGQsp22x3vyb+Vc2MyHT1VZt1sQkkqTXP2wP9EetbHe4v6flPsY8C2Sh7Q0g6pMHR1PxWG2WGnz1V7d6OSjLRYbO2k2ZLP25YYeaN8oaY8jqrhJKNWg+KXW6mdQsuYk0KwaiNnkCM0ah0Yx4H4Seq9jmY2QOeCNdVE3qpD0III1ByI8IuC24CCy4WrybRWy2AA1K2ZSVrp3UC15kA+UJbceDHEy/eFxpZaomP/L7lIvIJINSTQ1G7UZAbo58PFrKYdYWUtddjE0MlCDkUcAkKc8mpuPyjS2ZTNqg+Jwz1DraHr0KUnlMZDvMJhaJDKWRxQjUHOhrkRxBPnCc9PLTyYXjMeyYY9rgHNK8lcsuR08DwhZ3VeuT2yW55JqhoCRiGRrTnTKGqOvmpT2DlxHP0VEkLZR2tVbbvtyzlDDXetcx1juaOtjqow9uvLiFkSxOjdYp1DiqRAhVe+pbCaSxBLAUA3KMgPiepMcN/ULJBUhzyLEZdAtSlcCywXF3WQzHWoOGuZzpkK0r/ADrCezKF1TM0FpwXzPDna6lNIGNNtVLWG7BLmkkVGqHh15x0tBsdtNVOeRcfxPL9pOWoL2AealY6BKpG12cTFKnQ005EH5QtV0zamIxO0Nve6mx5Y7EFVbXaZcq0PKVqFcPdJz7y1FOO+OI2rQGlnO6Bw2v3c7/OK14mPkhDyOfoqVtzNmB0aVOZTo0tZhU5nuthBz4ViezGtLCHsB62W3ssR2IkaLcyFPXVMtD2eSkx8EtJaIKmmLCgBPFyaRoVEtRUZB2FnksZ7YWPJAuSSpKRYA3sh20zylrmedW9IoioqYZlxcegsPVQdUPHAD1Xd6XUxp+z35MHen8S/CGagRxkANv4qEM7jxURNuqn934S1+ZMK4ugTYlJ4lMJ9kpqso9ZQ+REe4zyVrSeZUfPsso+1KQ/dLy/SpESExHD56K9pk4OTF7nkk1R2Q/aAYeBXMdaRYJwVZvZAO0Lri97HMMoiaomUH6uaDWh4Yt4PBomyTCeitpKgRyDCbDiFrez13q932VJg/4Erqp7MZg7jHQPpYp4QyQXyXL1czm1cjmn+R91WUqrHiCynmVYivpHz+oi3b3R8itXJwB8VLbPY8ZKUNB3lJoWHLdUfONXYm9EpdFY8xfUdO5J1mHCA7zVom2dH9pQciMwDkaVHoPKOydGx/1C/wA0WU17m6FQVo2do6lO9LxDEpOYFc6HeKePWOdn2C0Sh0f03Fx042Pwp9lddpDteafPs/JxAgEUNSKkg8jXPyMaDtiUhcHBtrdciqBWS2sSnEu6pKmolio6n4mGW7OpWHE1guq3VEhFiU9h1UogQoa0WPtbQcXsqq156kDzJ8o5yrof73aFn/S1ov5nLxTjJd3DlqSpWRIVBRRQRuwU8cDMEYsEq55cblKRcoogQiBCx36SGpbpp34ZZFN3d/2jMqh2yCu02KL0g7yi4Jf6Z2donL35WJAxGUwZUYjiKsOFa9I514FM50cehztyUKs/2+KGM5HPu6K7SZIHeOvvMfmd3SPRFJJ2neZyWI53AJ2tqVRmd4NQCRlz0hqJjW6u43yBKpc0ngo68NorKprNny03ZzZKf4nrFzoRI65a4+AQ0OaNQmEzaOwUqZ8unHtUp5jKPBTsvbA6/errSgYuHcmky/btb/mZX/zyvnHppB/9bvNAneP5DySQSxzv2VoB6TLPM/wvWKXUtuDh4BMNq3jkfNIWnZ06pMBH2ldPWhX1ikw20PmCE0ytB1HlYpgJU6TmR3d+jKRwJFRFRaWq/FHJ8zWibG30k2UsqtHQUwneo0pxoMo6HZtW2RgjJ7Q9Qufr6Z0by7gVI3vdSzlJAAmAZNx5NxHwie0NnR1TDl2uB+cFTT1Dozbgk7outFSW5BD0xVqQc91NKUypC+zdmRRxMkI7et7njwUqioc5xbwUtGylEQIRAhECEQIRAheAb48DQDdC9j1CIEIgQiBCxr6SFL3iyDVllKOpH+8ZdY6zyei7bYpDaHGeBcUneu1kqxDsZK9rMTukA4UQjKhahqw3hR1IOUZVPRG+OQ5nPr+lkvLpiXeqpF67cW6aT+t7McJQwfxmr/xRqMgibna/fmoboBVm2WiZNNZrvMPF2ZviYaBA0Ud2OSQlyCSAoqSQAOJJoIC8AXK9DOSvG1t2tKscuWD+z7PFzyK/4iIxqCYSVD3872V8g7AHVUkSDGxjCr3ZXv6MYN4F7uinVimTZRrKd5Z4ozJ/hIiLng6rzcDkrJd219tl+1ME0aUmriP4xR/4oUkhhfq3yyXohI0NlctmdpZc2ahCmTPBBVa1SZxVWoMyPqkCtci0Z76YwuEsRvbPqvXlxYWSaHitpRqgEaHOOoBBFwueIsvQI9QiBCIEIgQiBCIEIgQiBCIEIgQiBCIELEtv7x7K93mDPsjJNONEVqesZVXm8hd1siDebNDD/LF7qu3ncRIM6QTNkEkhxmUrnhnDVGHvHunWsLgk5hZxG7O7kGFw8j3KAnWMjUeO49DvibZF6Y02NlizeKGBWTYC4+1tIYjuyxi8aH5V9IQ2jU4YsI4+yg/sC6s20lm7UzZfvS2A+8BiX+ICE6B2DC5SbmxUKRY6gRqulsU7HGCEsLCIr3pU90F2tiEeb0rzdhLpdwGbEKOf5axAzE6ZrzdhW7ZXZd5zpSWVl1Vi7ijOFIIwDULUDv6DdU0EWRQSPeCfJI1VXFGwtGZW1S1oAOAAjeY3C0AcFzRNzddRJeIgQiBCIEIgQiBCIEIgQiBCIEIgQiBC+dtubV2tvtTDTtCv4KJ/pjGndeQr6VsmPd0cYPK/nn90xuW1PKfFLdkbipI/rC7lbVQxytwvFwpuZtAv/MWeVMrq61kueZKUDeIjztHWx7x9wsv/AEk//DIW9DmFbBsKk1EmJLmUdVcUMiYAGAI9tUbfxMMGkkAvhPg78rnv9Rc0lptlzH4TnZq41ss2bLY0LSyylkErfpQMQdNQYzammxSYHkt7JIvz5L2ao3rA4DjwUHaVLWpAN7Dnvz9IXpj2Am25MJKSk7CMBTtQekmeflGoWA/7v+0qI2kB/H1Cazbis6OUmWujr7SCztiGVaHE+WR3iIFrRqHeVkwyeeVuJkdxzvl7LuZZrHKBalpm03YpctT+EV9YOzwb5lTZHVyG3Zan2wNuk2i2LKSzS5S4WbEKvMqKf8R6lfCnWG6ZmN9jl3fLqG1aJ9NT7xzy43A5DyWuSLOqCiinHeTzJOZPMxrMY1gs0LlC4nVKxJeIgQiBCIEIgQiBCIEIgQiBCIEIgQiBCh9q79SxWd5rEYqES199yMgOW88gYrlkDG3KcoKN9VMI2+PQL5ymOWJJNSTUk7yYxSbr6a1oaLDRPbuTfECl5iubxMehSiyC+h9mB/Y7LXXsJP8AlrG83QL5hMbyO7z7pe8bslTwBMWtNDUgjoRmP9oqnpopxaQXRHM+M3aU1u/ZyRJftFUl9zMS1OkUw7PgidiaM1bJVyyNwk5KWh1LL54s9r/SLRPn69pMdx0LEqPAUHhGJO7E8lfQYI91SRs6J/eA7hilEP1rz6LJuG8pI94TF/8ArY/KG6Q/5AvNvtxUTjyIPrb7reY1l8/RAhECEQIRAhECEQIRAhECEQIRAhECFVdrNubPYgVB7Wd/dqfZP/Ub6vTXlFEtQ2PvWrs/ZE9WQbYW8z9ufssVv+/Z1sm9pPap0VRkqDgo3D1O+MuSR0huV3dHRQ0jMEQ8eJ70xkSixislMOdhCmZUnCIiEi59yo+3yGcqiCrOwRRxZjQDzMWxNxOARNMIoHOPJfStmkhEVBoqhR0ApG4vmxNzdKQLxECEwv8AtPZWW0TPclTG/ChPyjwmwU424ngdQsA2ZXujoPhGE/6ivokuUbR0CmLeO4YgqIfqUZsVaOzvGzN/1Qv4+5/qhinNpAmdqx46KQdL+Wa+iY2V82RAhECEQIRAhECEQIRAhECEQIRAhVzaW5bXaQVlWzsEOqrLzPWZjxDwpFMjHu0dZaNFVU8BvJFjPU/a1lmV5/RhbZdSnZzh9hqN5MB6Ewi6kkGma6qD+oqR9g67fDL0/CqjWBlYpMVlZTRlYEEHmDpCjrtNitkTtc0OYbgp/ZpIWIJeR90+ly8VdABmzHRRxJixrSUsXYVL/Rvc/wCmW0Wmn9msxOAkftJ1Mj4VxcqII0KaLPEsPbNZZm5BzOvz5xWzw8uYRAhECFC7a/8Ap9t/9tP/AMpoi/6Srqf/ANVvePdYbsye6PD4RhP+or6DMew3uCmbaO6YilovqVT7Uy5gddVYMOoNRE2mxutdzBJGWnQiy+mrNPExFdfZZQw6EVHxjdBuLr5Y9pa4tPBKx6oogQiBCIEIgQiBCIEIgQiBCIEIgQoPavaiTYJeKZ3nb2JY9pz8lG8/E5RVLK2MXKeoNny1j8LNOJ4D5yWHXtfz2qe86cyqWpxoqjIAUBOUZEjjK7EV3sFJHSQiNug9TzT+7bGZlOylT7STp2ctlT96YdBzyixlOTwJSU9bHH9Tmt8bnyCs93/R5arUV/TWWzyBQ9hKIZ25Mw7o6gtv01hxlN/uWFU7YaARCDfmVp123fLs8pZUlAktBRVGg/Mk5knMkkw2ABkFgPe57sTjcpzHqiiBCIEJnfNl7Wzzpfvy3T8SEfOPCLhTjdhcCvnrZJqr6eUYcos5fQC7FA0qwWsd2K1THqqjbVoxiQWzGeyty+i+9O3sEsE96TWU3Rc1/gKjwMa9M/FGOi4DblPuax3J2fnr63VthhZCIEIgQiBCIEIgQiBCIEIgQiBCIEJhbrls89g06RJmsBhBeWjkCpNKsDlUnLnESxpNyFdHUSxtwscQOhK6stz2eV+zkSk+7LRfgI9DQNFB0r3fU4nxT2PVBECEQIRAhECEQIRAhYDMsH6LeNrs5FAHMxPuN3lA/dYfhMZNUyzl2lBNvaUdPn29U+tOkKJiPVVW8lziQWxAclZfov2jFktOCYaSp1FYnRXr3GPAZkH71d0NUsuB1joVkbdoTUQY2DtNz7xxW6xqrgkQIRAhECEQIRAhECEQIRAhECEQIRAhECEQIRAhECEQIRAhECEQIWY/TBdBRpN4SxXsqS5wH92ScLeBYqfvrwhWpjxNutrY9SGPMTtD8/fgqvNmggEGoIqDxBjJIsuma3NV+8oAtKBR0STBWjbEfSDPQLImSZlpUCimWC0xRwI+uPI8zDsFS76SLrl9qbEhcTKx4ZfW+n6Wr3fammpiaU8qv1ZmDF5KzAedY0Gm40XIysDHYQ4O6i9vUBOo9VaIEIgQiBCIEIgQiBCIEIgQiBCIEIgQiBCIEIgQiBCIEIgQkrVZlmo0uYoZHBVlOhUihBgK9BINwsOv243u6b2Ewk2dyTZ53u78D8xv468aZdRDhN+C7LZtaKltv5jhzCrt5qymjCh3cCOIO8QpZdBAQ4XC0L6HpVnnS58qbKlPMVw4LorHCVC5VGgK/wAUaFHhIIIXM/1G6aORj2OIBFsidfhWpSJCoKIqqOCgAeQh4ABco5znG7jdKR6oogQiBCIEIgQiBCIEIgQiBCIEIgQiBCIEIgQiBCIEIgQiBCIEIgQml63bKtMppU9A8ttQfQgjMEbiMxHhAIsVOOR0bg5psQsu2h2AmWZWaXNSbZxngnYg6fddQa9e70OsIyUls2ldNSbcDiBKDi5jj3hVnY+3mTbEmWeuWTo5yZSaFQwGfEEjUCF4SWvyWztBrZ6Utl8COa+gVNY1189XsCEQIRAhECEQI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4" name="Picture 12" descr="http://nachalo4ka.ru/wp-content/uploads/2014/07/5-300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42"/>
            <a:ext cx="2857500" cy="2857500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4143380"/>
            <a:ext cx="5137222" cy="1828800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Теперь ты первоклашка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"Здравствуй, школа!"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первому уроку в первом классе "Здравствуй, школа!"</dc:title>
  <dc:creator>Любовь</dc:creator>
  <cp:lastModifiedBy>Любовь</cp:lastModifiedBy>
  <cp:revision>2</cp:revision>
  <dcterms:created xsi:type="dcterms:W3CDTF">2015-12-24T13:11:11Z</dcterms:created>
  <dcterms:modified xsi:type="dcterms:W3CDTF">2015-12-24T13:41:21Z</dcterms:modified>
</cp:coreProperties>
</file>