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2" r:id="rId2"/>
    <p:sldId id="267" r:id="rId3"/>
    <p:sldId id="262" r:id="rId4"/>
    <p:sldId id="256" r:id="rId5"/>
    <p:sldId id="257" r:id="rId6"/>
    <p:sldId id="264" r:id="rId7"/>
    <p:sldId id="268" r:id="rId8"/>
    <p:sldId id="259" r:id="rId9"/>
    <p:sldId id="269" r:id="rId10"/>
    <p:sldId id="266" r:id="rId11"/>
    <p:sldId id="265" r:id="rId12"/>
    <p:sldId id="271" r:id="rId13"/>
    <p:sldId id="270" r:id="rId14"/>
    <p:sldId id="263" r:id="rId15"/>
    <p:sldId id="258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12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BCB04-E9BB-4523-9509-A02D90F4A087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55406-06C4-4C52-BCCB-15F145D095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55406-06C4-4C52-BCCB-15F145D0955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429125"/>
            <a:ext cx="45720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Автор : </a:t>
            </a:r>
            <a:r>
              <a:rPr lang="ru-RU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Шайкина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Елена Григорьевна, 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 начальных классов</a:t>
            </a:r>
          </a:p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МКОУ «</a:t>
            </a:r>
            <a:r>
              <a:rPr lang="ru-R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Дракинская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СОШ» </a:t>
            </a:r>
          </a:p>
          <a:p>
            <a:pPr algn="ctr">
              <a:defRPr/>
            </a:pPr>
            <a:r>
              <a:rPr lang="ru-R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Лискинского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района Воронежской области</a:t>
            </a: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Сказка о мертвой царевне и о семи богатырях читать онлайн Сказка о мертвой царевне и о семи богатырях картинки Сказочный дом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3967" y="1828800"/>
            <a:ext cx="5954259" cy="4495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3400" y="457200"/>
            <a:ext cx="6096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И царица хохотать,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И плечами пожимать,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И подмигивать глазами,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И прищёлкивать перстами,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И вертеться </a:t>
            </a:r>
            <a:r>
              <a:rPr lang="ru-RU" sz="3200" dirty="0" err="1" smtClean="0">
                <a:solidFill>
                  <a:srgbClr val="FFFF00"/>
                </a:solidFill>
              </a:rPr>
              <a:t>подбочась</a:t>
            </a:r>
            <a:r>
              <a:rPr lang="ru-RU" sz="3200" dirty="0" smtClean="0">
                <a:solidFill>
                  <a:srgbClr val="FFFF00"/>
                </a:solidFill>
              </a:rPr>
              <a:t>,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Гордо в зеркальце глядясь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В народе говорят: &quot;Здоровье надо беречь, как зеницу ока&quot; - Картинка 12220/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6400800" cy="4800601"/>
          </a:xfrm>
          <a:prstGeom prst="rect">
            <a:avLst/>
          </a:prstGeom>
          <a:noFill/>
        </p:spPr>
      </p:pic>
      <p:pic>
        <p:nvPicPr>
          <p:cNvPr id="22532" name="Picture 4" descr="Зрение &quot; iScience.ru - Будущее уже здесь, в наших новостя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200400"/>
            <a:ext cx="3218687" cy="2438400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1143000"/>
            <a:ext cx="7010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УСТА  ОКО  ЧЕЛО  ЛАНИТЫ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2362200"/>
            <a:ext cx="79629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ГУБЫ  ЛОБ  ГЛАЗ  ЩЁКИ </a:t>
            </a:r>
            <a:endParaRPr lang="ru-RU" sz="4000" dirty="0"/>
          </a:p>
        </p:txBody>
      </p:sp>
      <p:pic>
        <p:nvPicPr>
          <p:cNvPr id="5" name="Picture 2" descr="Устаревшие и новые слова примеры есть много примеров и образ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300064"/>
            <a:ext cx="3733800" cy="3041440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53200" y="762000"/>
            <a:ext cx="2119064" cy="49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ело</a:t>
            </a:r>
          </a:p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аниты</a:t>
            </a:r>
          </a:p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ста</a:t>
            </a:r>
          </a:p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ко, очи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3973089" cy="4896544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rot="10800000">
            <a:off x="4114800" y="3733800"/>
            <a:ext cx="2514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4495800" y="2590800"/>
            <a:ext cx="21336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2743200" y="1295400"/>
            <a:ext cx="39624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>
            <a:off x="2209800" y="2971800"/>
            <a:ext cx="4419600" cy="2286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А мужики и не знали: Одесса е &quot;місто Данили Галицько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47665"/>
            <a:ext cx="8229600" cy="6086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Устаревшие слова - Картинка 12220/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57200"/>
            <a:ext cx="6705600" cy="5927387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/>
          <a:srcRect l="25000" t="65561" r="50000" b="5455"/>
          <a:stretch>
            <a:fillRect/>
          </a:stretch>
        </p:blipFill>
        <p:spPr bwMode="auto">
          <a:xfrm>
            <a:off x="1428750" y="1500188"/>
            <a:ext cx="1071563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 t="62643" r="74774" b="6233"/>
          <a:stretch>
            <a:fillRect/>
          </a:stretch>
        </p:blipFill>
        <p:spPr bwMode="auto">
          <a:xfrm>
            <a:off x="1428750" y="2643188"/>
            <a:ext cx="108108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2"/>
          <a:srcRect r="75462" b="69533"/>
          <a:stretch>
            <a:fillRect/>
          </a:stretch>
        </p:blipFill>
        <p:spPr bwMode="auto">
          <a:xfrm>
            <a:off x="1500188" y="3929063"/>
            <a:ext cx="1052512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42"/>
          <p:cNvSpPr txBox="1">
            <a:spLocks noChangeArrowheads="1"/>
          </p:cNvSpPr>
          <p:nvPr/>
        </p:nvSpPr>
        <p:spPr bwMode="auto">
          <a:xfrm>
            <a:off x="2643188" y="1643063"/>
            <a:ext cx="4429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БЫЛО ИНТЕРЕСНО</a:t>
            </a:r>
          </a:p>
        </p:txBody>
      </p:sp>
      <p:sp>
        <p:nvSpPr>
          <p:cNvPr id="9223" name="TextBox 43"/>
          <p:cNvSpPr txBox="1">
            <a:spLocks noChangeArrowheads="1"/>
          </p:cNvSpPr>
          <p:nvPr/>
        </p:nvSpPr>
        <p:spPr bwMode="auto">
          <a:xfrm>
            <a:off x="2714625" y="2857500"/>
            <a:ext cx="3929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БЫЛО ТРУДНО</a:t>
            </a:r>
          </a:p>
        </p:txBody>
      </p:sp>
      <p:sp>
        <p:nvSpPr>
          <p:cNvPr id="9224" name="TextBox 44"/>
          <p:cNvSpPr txBox="1">
            <a:spLocks noChangeArrowheads="1"/>
          </p:cNvSpPr>
          <p:nvPr/>
        </p:nvSpPr>
        <p:spPr bwMode="auto">
          <a:xfrm>
            <a:off x="2928938" y="4286250"/>
            <a:ext cx="3714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БЫЛО СКУЧНО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" name="TextBox 8"/>
          <p:cNvSpPr txBox="1"/>
          <p:nvPr/>
        </p:nvSpPr>
        <p:spPr>
          <a:xfrm>
            <a:off x="1285852" y="1142984"/>
            <a:ext cx="6357982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УРОК</a:t>
            </a:r>
          </a:p>
        </p:txBody>
      </p:sp>
      <p:pic>
        <p:nvPicPr>
          <p:cNvPr id="10244" name="Рисунок 10" descr="sun04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3000375"/>
            <a:ext cx="322580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81000"/>
            <a:ext cx="6324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Повели коней в конюшни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Десять конюхов седых,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Все в нашивках золотых,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Все с цветными кушаками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И с сафьянными бичами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4578" name="Picture 2" descr="Учебные пособия , диски, игры, музыка, сказки, аудиокниги, видео, CD, DVD от Сказка по цене от 105.00 руб. до 110.00 руб. - Н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129309"/>
            <a:ext cx="4953000" cy="3285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История обуви в России / История обуви / Обув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4114800"/>
            <a:ext cx="4953000" cy="2286001"/>
          </a:xfrm>
          <a:prstGeom prst="rect">
            <a:avLst/>
          </a:prstGeom>
          <a:noFill/>
        </p:spPr>
      </p:pic>
      <p:pic>
        <p:nvPicPr>
          <p:cNvPr id="6" name="Picture 2" descr="Рецензия покупателя на &quot;Русский боярский костюм XXI века&quot; - Магазин Издательства Азбу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0"/>
            <a:ext cx="3686836" cy="4419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12192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кушак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472462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сафьян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rgbClr val="FF0000"/>
                </a:solidFill>
              </a:rPr>
              <a:t>Устаревшие слова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3-tub-ru.yandex.net/i?id=27e94e09e88bef650a5e22d6e9ea2da9-15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80999"/>
            <a:ext cx="6781800" cy="6133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62600" y="838200"/>
            <a:ext cx="3048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забор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народ</a:t>
            </a:r>
          </a:p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неряха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иностранец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стыд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лодка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762000"/>
            <a:ext cx="3124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замарашка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изгородь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чужеземец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чёлн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зазор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челядь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762000"/>
            <a:ext cx="358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амарашка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згородь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ужеземец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чёлн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зазор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елядь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762000"/>
            <a:ext cx="40672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абор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арод</a:t>
            </a:r>
          </a:p>
          <a:p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неряха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ностранец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стыд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лодка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 flipH="1" flipV="1">
            <a:off x="2209800" y="2438400"/>
            <a:ext cx="2819400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581400" y="2743200"/>
            <a:ext cx="11430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200400" y="1295400"/>
            <a:ext cx="1447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3505200" y="1524000"/>
            <a:ext cx="14478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057400" y="3505200"/>
            <a:ext cx="26670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362200" y="41910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ерст перстень перчатки наперсток Какое общее лексическое зн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1"/>
            <a:ext cx="8000999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7162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перст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перстень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напёрсток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перчатки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Арка 2"/>
          <p:cNvSpPr/>
          <p:nvPr/>
        </p:nvSpPr>
        <p:spPr>
          <a:xfrm>
            <a:off x="714348" y="928670"/>
            <a:ext cx="2357454" cy="500066"/>
          </a:xfrm>
          <a:prstGeom prst="blockArc">
            <a:avLst/>
          </a:prstGeom>
          <a:solidFill>
            <a:srgbClr val="F00A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Арка 3"/>
          <p:cNvSpPr/>
          <p:nvPr/>
        </p:nvSpPr>
        <p:spPr>
          <a:xfrm>
            <a:off x="609600" y="2209800"/>
            <a:ext cx="2357454" cy="500066"/>
          </a:xfrm>
          <a:prstGeom prst="blockArc">
            <a:avLst/>
          </a:prstGeom>
          <a:solidFill>
            <a:srgbClr val="F00A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Арка 4"/>
          <p:cNvSpPr/>
          <p:nvPr/>
        </p:nvSpPr>
        <p:spPr>
          <a:xfrm>
            <a:off x="1600200" y="3352800"/>
            <a:ext cx="2357454" cy="500066"/>
          </a:xfrm>
          <a:prstGeom prst="blockArc">
            <a:avLst/>
          </a:prstGeom>
          <a:solidFill>
            <a:srgbClr val="F00A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457200" y="4572000"/>
            <a:ext cx="2357454" cy="500066"/>
          </a:xfrm>
          <a:prstGeom prst="blockArc">
            <a:avLst/>
          </a:prstGeom>
          <a:solidFill>
            <a:srgbClr val="F00A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100</TotalTime>
  <Words>82</Words>
  <PresentationFormat>Экран (4:3)</PresentationFormat>
  <Paragraphs>51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Слайд 1</vt:lpstr>
      <vt:lpstr>Слайд 2</vt:lpstr>
      <vt:lpstr>Слайд 3</vt:lpstr>
      <vt:lpstr>Устаревшие слова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strogonova</dc:creator>
  <cp:lastModifiedBy>Галя</cp:lastModifiedBy>
  <cp:revision>14</cp:revision>
  <dcterms:created xsi:type="dcterms:W3CDTF">2006-12-31T22:53:29Z</dcterms:created>
  <dcterms:modified xsi:type="dcterms:W3CDTF">2015-12-27T10:04:09Z</dcterms:modified>
</cp:coreProperties>
</file>