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40B4E9-A6A3-454C-802C-282C6C933B9B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37280A-6D74-435C-8DF7-57ECE0CDC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clipart.net.ua/images/clip5170.jpg"/>
          <p:cNvPicPr>
            <a:picLocks noChangeAspect="1" noChangeArrowheads="1"/>
          </p:cNvPicPr>
          <p:nvPr/>
        </p:nvPicPr>
        <p:blipFill>
          <a:blip r:embed="rId2" cstate="print"/>
          <a:srcRect r="11183"/>
          <a:stretch>
            <a:fillRect/>
          </a:stretch>
        </p:blipFill>
        <p:spPr bwMode="auto">
          <a:xfrm>
            <a:off x="5786446" y="4143396"/>
            <a:ext cx="3214710" cy="27146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963266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КАК ВОСПИТАТЬ В РЕБЕНКЕ ЧИТАТЕЛЯ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Павлова Г.А.</a:t>
            </a:r>
          </a:p>
          <a:p>
            <a:r>
              <a:rPr lang="ru-RU" dirty="0" smtClean="0"/>
              <a:t>Учитель начальных </a:t>
            </a:r>
            <a:r>
              <a:rPr lang="ru-RU" dirty="0" err="1" smtClean="0"/>
              <a:t>класов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МБОУ СОШ № 73 г.о. Самара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19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КАК ВОСПИТАТЬ В РЕБЕНКЕ ЧИТАТЕЛЯ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 "От чего зависит урожай зерновых"</dc:title>
  <dc:creator>Любовь</dc:creator>
  <cp:lastModifiedBy>Любовь</cp:lastModifiedBy>
  <cp:revision>2</cp:revision>
  <dcterms:created xsi:type="dcterms:W3CDTF">2015-12-24T13:11:36Z</dcterms:created>
  <dcterms:modified xsi:type="dcterms:W3CDTF">2015-12-24T13:45:39Z</dcterms:modified>
</cp:coreProperties>
</file>