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7E660C-03F5-4789-AA7A-95805216205E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94D204-0F48-436E-85C9-25899BEB83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spitau.ru/files/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eloedelo.ru/admin/upload/user_21/image/af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6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80728"/>
            <a:ext cx="302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АФГАНИСТАН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801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vk.me/c410226/v410226376/4067/oal9YxkKs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yablor.ru/images/main/voyna-v-ukraine-novie-foto-122343.jpg?from=https://fbcdn-sphotos-c-a.akamaihd.net/hphotos-ak-xfa1/t31.0-8/10383742_773945369292504_3847492168761192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76"/>
            <a:ext cx="9144000" cy="68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88640"/>
            <a:ext cx="2112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УКРАИНА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92696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МИРНАЯ ЖИЗНЬ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img-fotki.yandex.ru/get/4110/varjag-2007.94/0_3f0df_8d033ce2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471"/>
            <a:ext cx="9144000" cy="56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1.gstatic.com/images?q=tbn:ANd9GcTKvGw6F_A1YvuSgyRvFYPv1_XN-JIdtXTkkVkbR_jFNmg9Xew_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307"/>
            <a:ext cx="9144001" cy="6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stov.mk.ru/upload/objects/articles/detailPicture/b3/56/b9/29/8147038_5180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48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СИМВОЛЫ НАШЕГО ГОСУДАРСТВА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6386" name="Picture 2" descr="https://upload.wikimedia.org/wikipedia/commons/thumb/f/f3/Flag_of_Russia.svg/200px-Flag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9" y="1124744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MRERMTEhQWFhUXGR4aGBgXFx4cHxweICQaHBwgHCAaHiggJR4lHyEcITEhJykrLi4uGiEzODcwNygtLisBCgoKDg0OGxAQGy0kICQvLCwyLyw0LC0sLDAtNCwsLywsLC8sLC8vLDQvLDQsMi0yLC0sMDQsLC4sNC8sLDQsLP/AABEIAOEA4QMBEQACEQEDEQH/xAAbAAACAwEBAQAAAAAAAAAAAAAABgQFBwMCAf/EAEAQAAICAQMDAwIEBAQEBAYDAAECAxESAAQhBRMxBiJBMlEUI0JhB1JxgTNicpEVJIKhNEODsVNjc6Ky8BeSwf/EABsBAQACAwEBAAAAAAAAAAAAAAADBAIFBgEH/8QAPxEAAQMCAwUHAgQFAwQCAwAAAQACEQMhBBIxBUFRYXETIoGRobHwMtEUQsHhI1JicvEGgpIVosLSsuIzQ1P/2gAMAwEAAhEDEQA/ANx0RGiI0RGiI0RGiI0RGiI0RGiI0RGiI0RUnqzqkm2hVolBZmx5Kiva72A5Cn6QCCy8Em7FGDEVxRZmgmbWBPoLws2NzFRfSXWpp3mjmC2nIcFfcC8qClUtQpAeTdkggY8xYLF/iaYdBBgE2I1E2nUc9DuXtSnkKZdXFGjREaIjREaIjREaIjREaIjREaIjREaIjREaIjREaIjREaIjREaIjREaIjREaIjREaIl31huoWgljaZFKYvKA4DpHkLNXYU8qfuCw58aqY/tfwz+yEuiw9/RSUsucZtFX+g91t1SQpOjRyzt2S0gJZqBkVDfIzyavNlj82YNkisMK0VmwRaOW6RuWVfLnOUpy1slCjREaIjREaIjREaIjREaIjREaIjREaIjREaIjREaIjREaIjREaIou06lDKzpFLHI0Zp1R1YofswBsH+uiKVoiNERoiNESH6t3kk07wiRlhhxDIrFM3IV/wAxhR7eJqgQBzedgLz22NpVKL+xp2tJO/w5+/KL26FEOGYrOOu7ZIbWJViGastIBeYFjECkb/lhY/oTRYgUcJVqPu5xMgg34c/zDv8A20Uj2gaD5+mi6dLiEskyuFkRpaIYLVBpmPHKsQ0Ufs5B4Fnk6xr1HMpsgkQLXO8NHhIcb67+S9aASfnH7Ju6PvW2MsJidvw7yRxPCWLIO4yxxmIGyhBOTAUvDLRNFbWydpVn1RRqmZmDvtfX0G8iDbfHXotDcwWo66dU0aIjREaIou/6jDAoaeWOJScQZHVASfABYjn9tEUkHRF90RGiI0RGiI0RGiI0RGiI0RGiI0RGiKPv99FAhkmkSNB5d2CqPtyxrREl+pPV8M69mB5TG3+LLFFKQV/kR1Whl8yXSrfIJBGp2lj+ypltEtLzzbbnBNzwCno0pMuFksdV2bqItxFBJCFISF0YBl4PC4uqhKF4juoQOQNabC08XhWdq50TqTaeoILj1IaeBKsPNN5y/PnmnT0B6gm3PdinYO0QBEmAQkZzRMHVSVzDxP7lpWBFAUddHgsUcQwuIgiNNLgOBHgdNyqVGZCr31HuHi2s0kXDKpN0DQH1GiQDS2aseNWnkhpLYnnp4rAa3VX6F6jNPHN3mZsJCoLoqHwDVAniiKJCk/b5NTAVqlagHvi/C/6C8ys6rQ10BM2rqjSN6125jm7oAIdPBBblfqtV5K4hGKjk9vi/GuZ27h++yqNDY7r7r7jeBuF1cwz7EJH6tsm3LKc8UVCcyLyJHAbk1x3UzvkyKLsa1dCq2iDaSTpw6ehjdBKnc3Mu+06edvMcWyjuX38VH7ro+MjQu/0FufuY6lYVqYkQe7bjbxjXTeNF6G5T5q89P7U7mfbqQKUid6sWqkOpF+MpRGxuizRueQOdlsXDziS/c330jqBMbgCN+kOId3I4rTtdYqKpPV+7lh2xeElTkAWChiAeOASLN0K58+D41BinvZRc5kSBN9Ofp+6yYAXAFc/RO9mm2xeYknuMqsyhWIFA5KDwQ+a/BpRxrzC1HVKLXviSN1x848168AOICPWfWJNptw8VZMxGTLkFAR5GOOS5GkKgZDlgTwDrzF4jsKeeJMgDdcmLm9kYzMYWedOSeaeSaSOXcSRqubswDYtlwgVygBKkFAkae0ksdc3iBisfTLmmQNw0B6QD4guPIK43JSMfPnkFeemvU8WzdoWEo2p5jJhkIgb9UeQUqYj5UqSEOS2BiBsdl45xZ2WJcMw3yJI5jUHqAT5qGtSvmYLJ56V1eDdKX280cqg0TG4aj9jR4P7HW8VZTdERoiNERoiNERoiNERoi8ySBQWY0ALJPwB50RZ96T9dSbnelZSiwzgCCMfXHwzxd0/zTxhnAul7ajy3NSjjG1KrqYBtodxizo6GB7aKR1Mhs/OS0PVtRrNv4g7Nn3sRkdkQqFifwEe+VVqtGktgXBDeyJQRlTaHbVSo0CBLYmOOskjflsYMiCSRa1rDtB6/PdSPRPRY4d7KG97iPONpGLtTOQ1FyT7cU/pn++sdgVu2Y99hoIAA9Bx/RMU3KQFaeut+EwGOXbBkxvlnb8qFOePezOB+4Gs9vPmkyiDGc68GtuT4arzDC5dw/VePQm0Xa7J9zIwOYMhkocxrk2fHw7GSb9u8RrYYGl2NASIm5HDgPBoDfBRVTmd8+apf9T+rt4Y3KiKNGBXtYF35se98go9uRpQKZaybE613/WWVqnZtZLeJOo6dY8OEhTfhy0STdQPTHqLepmEkjf3uWMsX1lcV9zRlQrYgAECqU+00TqvT2kzB02sbTGXgDe95EyfgvoFkaJqEklaZ6e6t+Kh7hTBwSrpeWLD7GhYIIYGgaYWAbA6GhWbWpiozQqq5paYKhevFX8BuGPlELJzXvHCgH7sTj/1awxVJlWkWv018l6xxa6yyNBPOpClGU3V/lsAQbFpiQC1AgAZDK/OuTPZUiCZB8x6zu04GI0V7vOXuaCWFCGwC+PczSNjfi3y4x/TRBN/fWLX06jpEzyAAnjaN+/UDovSCAtD/AIUkPtpZibkaZ1fmyApOIPAokMXqh/ifAoDqdn0GUqAyb7/Oio1XFzrpv326EUbSNZCi6Hkn4AviyaH99WqlRtNhe7QCVgASYCzH1R6p3bLjcaK1HFFLFaK/+Y3BYMVZTiBxypGtA7azcSHMyd0yLm5meHS/urXYZIM3XP0r6k3qR0GikAtiJEK52zn604D8UTiwoLSj5xbtZmFDaYZ3RaxuOOvX916aBfJm6dd+E6n08sqH3BvYavJco5Y78WfzI78c3rdVmjE0O4dQCDz1afOFWb3H3VL6H3n/ADClqLSxdp2HAMkLMykD7SJI8g/ygXrTbBqBrqlDd9Y6GxHhAB5yrGJEw7wUv+IPSo5+yBSzNmAwOLBaBY2tHghV/bMat7bqilhw87nDxsbfr4LDDDM4jkl30/08p1OPsu7shqRixYiMj/Dkc+5vOdMTgRFVZ86/Ylaq9wgQ0gyBYf3RoL2kATfXLaXEtaB88lquuoVJI3r31XNtpYY9qYy6kNIj3UuQbCBWAOLsA7BuKZYgbElGnicazDuaHCZuY3DieUnyk7ipGUy4Ju6R1FNzBFPEbSVFdb80RfP7/B1cUal6IjREaIjREaIqf1nGzdO3qpeR20wWvNlGqv76Is8i6WNxtQ0ZxkV3ZHXyAX7kdfuoETr+6KPBOvnjcW/C4kO/t8wIPrIPUnUBbU0w9nmtC9Kdb/GbYSMMZVJjmQfpkX6q/wAp4ZfurKfnXf0qrarA9mhutW5paYKRN367/HwlDtAYZKKkd2RsLGWSDb4klchirkEkiyLbWqx2Oplj6ZBB3EloE7jOaRBvpZT06RkH7/ZHTd1Kh2ncVhuIewpcm8u4YY5kYjg3mCPgsoavaL1Gzg/D40Fn0VCbf094tMbtPLqp6sOpwdR72lMfrvpUjfnxKz8RhwoLMBG7OGVQLagzmhzapQ5JG52pgH4gtezVocI4yPg6E8INehVDZBXb0p1mHc7VNpIRHOIu3JCSASAMGaO+GjPwwurANGxrY06tOu0x0I3jkRuKiLS0pG9QRi328sqoVIDNdMPglcrBNY0D+lh9r1xv4d+FrHukkT0PCeW//MLYZg9uqidNaKAMySqY2bIlv00SxJocLiPJ/rzYGsKwfVIa5pkCLb93iZ3fuV62G6FP2z61B0/bhJCW3De9oUrMFvoD22Ke0BbdgCVoEnz1lDs8FhmsqGIHW+pjebngqLpqPJCppIN11VgZUHa+I6uNeKJ96+9/jJ19v6Y+czQq1MXjTFEFrOJtPORr0aY4u3KUNZT+q5+fL+Sbem+lNvElFcjQHJagB4ABY/3PJPyfFX6GzqNNkOAcd5IEn0sOSidWcTayOpelYJVpRgw5BBJH2plyGS/tY/Yg86yrbPw9RhaGhvMAAj0XjarwZmUkv0rcdLk7sCiIAU1DKKRQbAkoC6s1J7ZR4qWzesZ+MwTiXd9h4e/FvS7ObVMezqaWPzz9+qZdl6pg3sbQS/8ALzOMQjkEFvI7b8BiDzjw4rlV1tG1qOMpFrTqNN4n5rooS11N0lInWkEhKSPgsbHKh7rX9IsEH3D3Dn6ePI1yNNj8O8ty97SN3Xy068lfJDhrZfOnMkChUbNLteLbx9JArksRiL5sD4J149lTEPiO8bcp4+Wv7gICGDktFHUIOmbWOOVgZcWftJReR2JeQov8ubG2NKt2xA512Y7PDUQHGA0AeX68lr7vdbeqP0R0iWR455UwWN+4DyMn7I29KCASgBkIcgWO2RdmtdgMG8Yh2JeIkEAb+84uvw3W4z4y1agyhg+Whe+u7pxvjxbM3ZQ+QihUYCrrJ5HyJrkKB5VdavbQq4nEGiLhgBAG+ZJPOwgc9N6mw+Vjc3FUHQPVEnTtuU/C23DM0rSoaCrnkVgcE59xi14nIvZyOthgsfRY3K0SST9Jbe/d/MCLQAItoo6lJxMn9fstDPqOP8Am+xbB4kkROMmMgGCD4yZmVRzVnW7e9rGlzjAF1WAkwEh/8PbtTTzENPL4b4DuyUV+aLCNVv8ARFEPIOuBxWPOJxU7pk9ADbwE+JduWzZSDGfPnwJu/hmtdMgPwzSsv+hpZGSv2wK67ugHCk0O1gey1rvqMJo1KsUaIjREaIjRElL6+jXeSwTqqQZmNJswfcpwbur5VTJkgf6bWjXF1xiaZqmlvHlxgHjF44LPIcuZVHStodnNNtK+kAxAn6lAIiNmzzGqx399tIftrjtvYTs62fcb+BufJ0n/AHBX8K+Wx8+fZe9j1VdvMu+jNbeWo92tUUIOKyMPhomtH/ykk/QNW9hYx1CocHW33ad3G3I6j91hiaeYdo3xT7sumQxRiNEUIGZgKsAuzO1X4FsePjxrroVBK/pNRJuJVkH5yVNLfzI7SJ/fAR4j/L268DWkwWHc/G1sRV1acreQ4+IPqVZqOApta3qU4zzKis7sFVQWZmNAAckkngADm9btVkg+p/UMe4hdo9gZ1WmWWeFCoAIykSNmEzYrZApS1CjzetVW2tg2VMgcC/QcJ3AuiBe3Lep20KhExZJO5l2cMRm3Ecsrh6klik9pyoxuucg9jIUYAWFBq/aa0T6mMxVchrgJuARe2rbA3BBF9Y5qyBTY24VnD0vp+5BULMysDyEd1IN3UiKyWfPDXzeqDsRjKBzEtBHMA/8AEkH0UuWm63zzXpehbXZkNEu9J8AIjyVkRZp0Kg/Jbz5+51PQ2li6r5LqYPF2X/KwdSptG/wlMXpeDv7kF9zvHMfv7TGdEH8vcLJGh+4jo+LsjXW4J1R7Mz6jX/2xA8bz6dFRqACwEdVoGrqjRoiQ/WO27O5WSPdbqNpaAiDTGJiPOBRHVHrkqV91AiqY6q4tzmszNqBnMwR46e/ms6cE3EpXbpG23jN3k3wPKnONkDC/8iAMD9z8a5HFbQxVN85qTjxblP7q8ymwjQjrK+z9F2G2UAruKo84SVXzk5TEf9TarjF4zEOmWz1E+AmfILPJTbxVZtzsdykvZhmJRsI3MgAaQEKmDRuzAZYnMCgOfAOrROMwz2lzwN5gGQNTIIF43azbVYdx4MBNfpXrYgjaRtj3FL/+K20UYMqigJGQyGVuciCuWQAYD3Vre0tsYUuDaxDH7wbxyzR58DY6KsaD47twtC6dv49xEk0Lh43Fqw+fj+oINgg8ggg63Krpa/iDHGIQWvKQ4Ap9QYAujr85KVBFc5YAc1rSbWw7s9LEUvra4DqDu+biZVmg4QWO0KvU2Am2xTcIA0sWE2PFllpxkvPyedbuAqyUetb+J5C5Kps9lYX+VpFBR2AH6Yxcaj+Yyce1Trl9vY1z3DBUbuMT+g/U+HNXcLTA/iO0Vd16SSdYIIwUlnYYg0ShIJUsPvHTTGrH/LkfIvTbIwfa4mBcDfy3+B+n/dKsV6mVk/Pm/wAFadS9aQbFotptUWSODCOZi4AjRSqME+XkRTkyjhQOSCQNd1UxNOm9rDqfThPCdBx3b1rAwkEp81OsUaIjREaIjRFkc/QIn3m8gmBt2co1C1t5Z7UkEG13JWjYYRyKQQGGuQ21Vq4evnZxnqCGj0LNdQSCCDCv4drXtg/NfuuHcm2YjWc5pCaimJ+hTVxSFjfYahjIxuJwquTGcjO3F0dqUPw9Qw/8pPHnz47iLgA2biWOoOzDRd93KNtN+KT3bTc+3cKQfY/0CTE+LAwdTRtfluDpG03VGHDvtVp/TzGpbPLVp58LqwSAc4+k6pj6P6ki6egg3cmMQxG2layGQkARsRfujscnzHTc4uR1myNpDF0of9bdRx5/fgfBUa9HIbaJz/Cp3O7gvcxxzxGWPBq/NWAa/Ya26gVV6yjy2jD9OcRf/QJIy9/5cQS3xjd6p7Qz/hamTXKfZSUozieKXtvu3kkfBDJGAAGjV29wJDgtjhweKDEgg3+3DUdjYqtSD2MN+MARuiTPpC2TsQxroJS11Ppn4aYSrHlETbxSoVxAORoOOY1c5hqIjZmukYtFcdSxDWdniAWu3O42jUWzRYiZcI/MIdGHNJltx8+cuml1/wAVEpKqxj4BV65Rv5ZFPwfIP0sD7T4J1P4c0+8RPEcRxB9xqDqNQp882UbdsgV+8mJ5zMY+RyzL8kge8obtbIy9wMtMPLh2ZnhPsfYEaG1rFeEgarx0j1HL09GBRGgBZiq5EKCcmeJ0Vj2zYfBxSZ13KAGunwG1oApPBO4aB39pBgE7pBkx9KpVaH5hb2T50DrbboMTtdxAB4M6ouX+kBy1fuQPOuiaZEqoV7691dtqgcbbcbgHyNuqMR48qzqef2B8c1xr02RIHW/U0vUoWjjjC7d+CtkNMOPa0jKFSO+GMYkP+ZdaHG7XyE02d07yYJHRoOvAOjoVap4ebm/zijaNF2/agk54ONKzXVqD9MeQKoP1V8qC55SoKme5j3A5ne6Lnh17quiIUw9SMJVZGDOTbkA4r5pI1HuZieAotjTE+MdQ9gKgJYIG7ieZOgG8nTQb5WWaNVSttF3k9lMYjZwRcnk/S9LHd2Di8gsBSUBJd8dnh6dcNyUQXv8ARvCSdI1AMXhxAyiYXFsy6w+fP8pm3MskZT8opELzZ0dQqgcEFVKgA1eRUVqF+xMWxjnPYSd0QfO8+QKyGJpkgAqy9CR0N6R/htuiUrx/hwiQj/1RJf8Amy112xc/4Gnn1g68JMekKhiI7QwmOTaozq7IpdLwYqCVussSeRdC680NbRQpa6p6njn7u22ctzK5jmZQfyQPqIvjM8qvkZBjz22GtbtPaLcFRzauNgOf2H7b1NRpGo6NyS42TcyrjUfT9lz9lkdBa/8ApRj3c+TieRR1xzs9FhJvWq+YB1/3O05XFjIV+zj/AEj55Lou4m3Esj7e0ZgY+74MUfGSIfPdcgGR/wBGKxr7w7JuGVqeyMP2czVNzy4D51NoCgLTXdO5ROr+nYUWHaxLbye0sBz+ZcCj9lAkkkCjgCJ282TU2ZWrYrEhzjaRboQ4nr3QCeYGmmdZrWMgfN36rZtdstcjREaIjRFV+pusfg9s0/bMlMihFIBJd1jHLcDlh51i94Y0udoBPkvQJMLP+p+oYt44mjiePcREK1NHMrAE0pO3d2VlJai6qtO6kgOWXS45+ExlMMc7KdxcC0Gd0kAQfcAiYhWKYfTMgT0upSdaWbbrPCgnj5EiLy4/mpT5YfMZokHjmlbjjhTSqmlUOV24nTlfhwcJE8rjYZ8zZF0vbNI9qjS7X8/pk192JbLbcn6mRfqw/mj+pfI8Ea2FQvruFOt3a7dCdH8ATpPA6HQqEANu27T6KF1DbSLJt4BIsm3ZWaBmAZGV3gjK8G67cjoaFASEqQKSOejUYWPqlpDwQHDQggOdPm0HmRBvLnYuBkDdu9Pv80GmeiOrPX4LcE96Jfy2Y2ZohQDX8uvCv+9N4ca6fZ+OZjKWdpuNRwP2Oo+4VOrSNN0L51Z97BLIY3STbynJQ8DzYWAGX8tw2JILWQR7iLFAHPF169HvU6eccjBHoZ914xrXWJhVG4bcNC7u8ohhSysUTbeMBBwsSZB3JFLi0hjHyRVHX034/Ekmp/BYOF3nxOnWAeqlIpMsO8fRUm2/h02/qfMbUeUeFUzJH6gwjVmHwJAUyAvGiC09DDuqNzH6SNHlzyR/VLoHSDCxc8Axv5QPKysI/QO9jkRe7DNGCTmcomH3xVQ2DHiyjYN7sozZbUVbYzXTkdE+PnxHXvDc4RC9biDvHz54cl8MRDdmVilgpZWqK8ryOEkQ8hTasDace0cpXpPoPcC3vNNx8+ppG/Ufmvc3muDgIPz7qLMGiVJSBSMO6oP0r7gSt8ex7FeMWdTwqnXjYqE051FuZtY9R6gO3kIZF05+id0FVtrdrEA0J+8LWFXx5jIKV8KI75bXZbIxpxWHBf8AU2x+/iPWVr69PI62hXr1vviI12yNg+4yDMDRSFa7z38GiEB+GkU/Gpto4z8LhzUGugHEnT7+CxpU87oSXDGHMjKuMMdJGvINKpyNfpULSKK9oZ25ZgNcO5xaGgmXG58TbqZueMAfSFsgJ00XZgUKxqwLqoLUppXYlSxKmyT9CRr7jRFgE15TYaps094wOJ4Ae5cbb4lCcq97j0JvZGIVoY0daZ3Ob1Q4dFUK3j/DVliHyH11VDY2XL2jtLwNx5f+xl53FqpOxHAfPm7TqoW9/hhJtstwJhu2+qQTwoxofyii3A5ADcVwrGlNx+EcxvcFhuaXM8iHRPUX3kLAVATf1g/orXozT9hdxt5Jo1LMjKL3CK6M0bK0f8mQJDxdsMOSF8Gm52NotbVoHtWEAw76xN9d/jJHNZgU3Eh1jy0U/YSb+YxwIY44FZe48e1eEBFIJRO5IeXFr7QcQScgQA17CYnEVr1KWQczJPQQPM/4jexjdHSrr1X1xoEWOCm3M1iIeQo4ylb/ACIDf+Ziq+W1Ni8XTwtI1X7vU7h86rGmwvdAWV7TZTruX2qNStGVkk/yKY2Bdr5YtLPkw5ZsvpHuXka1em+kMRUuZkDiTIsOENbA3CNdDfa0g5R8+SVM3W2j3MIQt2elxcu5OJ3BBvg8VFlyW8uT7fg6rsqPoVM0Zq7tBrk8P5o3flGvBZEBwjRo9f2V9tOqxxwGYqNvtUUBMxgSBwpC8YqeAqn3GxwPBoVMO99Xswc9Qm8X633nidBxO6UPAE6BV+y6/DBJ+NmR3b/ylJSJUyFZFty8alsTiMMsQX/U7gdbs1uGwbcubM/flBdHLug+PgNAFRrF9QzEDnZP3pPr530crmFoTHKYyrMrXSo1hl4IIYf7HW9o1W1WCozQqq5paYKu9SLxGiI0RROq7BdxDJC9hZFKkjyL8FfswPIP3A14QCIOiLP9psArNtt1GjOrF1yXj3Gy0eVnEuSVIPtyw8rzwO1MLWwdWWkgG0jeBa/OLEb9dCtpRe2oF53GyhSYYStDuGFIxN9yucTlxL8+0kuoJord6pMq1XU+80OYNRw52+nqAAd8qQtaDrB+eai7hmhkzYLBKxALj/BlN8Ak/Q5/legSxCsScxKwNqsyg5mjd+Zv3HMcJIjunE903t7FK3V90cEaKB424lO3DowtwRIIsG7qMyluAhXIBvaQSdrh6YzFr3gj6c0EaaZpGUgGPzTEi4gCFxtYeHy6uOqdY72zO6Ri6JG5yQ4SQTopxYfK5fSyE8WB7gxutg6b8NixTb3XSI3hzSbjnGoO++hFsqhD2TqPYq29F+oxsR2JQ67MO0ccjm+0UdoiS3zAzKeTzGSA3sZWHR7O2j2kUqrhmIBHiA6DzAPQ7rggVatKLt0Wnyxq6lWAZWBBBFgg8EEHyCNbhV142e1SKNIo1CoihEUfCqAAP7AaIu2iJO9eQCIDc/psCT7WLMZN/wA3MJoWRKo8LrS7ZwXbUxVb9TbeB+x7w4QVYw9TKcp0+f4S31cmLARnNmldIwfAOBfBj9mZOG+7ITdc8jh4qSX2AaCfOJHQG44Ai02vutovHpjqAj3C1f5EyxHjns7jHtHnnHmPI/fb38trebMqGlimk6VAR/ubqOs3HJ0cFWrDMw8vb57L16r6k0m53DKSCZY9nCR9xRdhYIqNmkZj4JhQE8Eal2w8VMSGHRjS4/bqbAb4JO8FY0BDJ4mFy6W+bSx8xqiwkVftV3dljF/qKrGD8jMD9I1oa4yNa7UnN4kAAu6STHSd5VppkkdEw+iNss000nGMUjAAHjP6V/pjCEavFzE+Reuj2Hg4Hbu1gAeN3HzMdBGiqYmp+UfOCetdEqiNEUfp+xj28SQwoEjQYqq+AP8A9+fnREjetPU/dEm324ZolJXcSRmi1Gnjjb4rw7jx9C259uq2htAUf4VMgPPHd9zwHibKelSzd46JZ6FuRtoDK71FCpWWaViWkKFo4oweSI0HOKiyWAAJLZc1jnVcXWDHd5xjKBo0EAk9Tz3STui3TAptkWHuqbpm97jyvNE5WTkRMyRl0TOT80O4amYyylFUqcqJZRWrFelka1tNwkfmu6CYHdgRYQ2SQbWAJlYtMmSPnP3TLtZzuCrGMSyqAe1Y7UBIupG5GQ8Yrk3Nn2kYax7BRBAdlad/5ndBrHMwOF5mYHNuv7KcdrE0yrPKZtwOcVFCIH5VRfbB597HM8gN4GoO0e2mTTblZxP5up/N0Ay7yN6ygTcyfnkvnVdnHR28MStLPasF4d14DZP9XKkAuT7Q1+cVazs2jiMVWbBMNuODeBjSAbxvNuJGNYsY0p89P9L/AAsCx3k1lpGArJ2JZyBzQyJoWaFD4139Gk2lTbTboBHktU5xcZKstSLxGiI0RJH8TdtNhFPHJIscYkWULNLGoyA7cknZdWKI6gNzwsjN4U6qY3teymkSCCDaCSN4EgiY08lnTy5u8lPadKfcwqzbmUPG1kd2UNE4HKnvyTiqPIHtdWB5BB1yeJ2tWB7N4zNOk5XAjcRDWH9QbahX2UGxIsfnVXEsLSQ9vcRx7qFhyyVZ/coTRrzkjXfhRrUtc1lTPScWOHH7/oRHElTEEiHCQoJ3yQI9TLLCBTxTX3FDcBSrDPm6AIJoABWJvU/YuquEsyu3OboY3yLeMxvJAWOYAa25qL0bdwRSFVSSKEqQVmiZFVbLBWLjEYszFbItZCv6VuXEU61RkkhzgfykEkxEiLmQBMTcA7ysWFoPLmpXVNkqyMUQQO4xEnmGdTx25q5Vq4DEccYlhaaioVXOYA45gLx+Zh/mbxHEb94FisnNE8PY9fn2XX0zM5hkhlQd5AO5E9ckimI+CkhDMH8W7D9J1hjWNFQVGHunQj06FuhGtgd69pm0HVWPp7ro2OCMxOxZgiM31bVyaEcl89q6AJ+gkA+0gr1WydqOqnsK/wBe47nDj191Sr0cvebp7LQ9b9VUaIkz+MDD/hG5SraTBUHyWzUiv6AFr+ApPxrF7mtaXO0XoBJsl+CIPNOhJtpe6P2Awj9v9kJ/udfOHOy02OjRuX3dfzhbYCSfNeSbmaRQATUMg+wZFxr/ANUhf2o6zpudTa3l329QT/4ifJeET7KN0/drKkW4cAKQjY/aScruJufn2uOf2bVjGlzq9QDUucfBstb6j2WFOA0eCk9VhxIBNF5oJGH37bGQ/wBiU1VoOkSNzXD/AJCP1Ujh+iuv4RuBBvIzw6bybMfPuplP9Ctf7H7a73AuDsNTI/lHstXVEPKe9W1gjREk+pfUHeMkELlIYzjuJkvIt8ww1zn8Mw5X6R7rKabau1Pww7KleofIDifnM2VihRz3OipOszdjaxRpEAxKiKBKtivuWMVxVgZn6QuZvxfHYZva13Oc615cd02LvtvJhX3nK0ADwUDpHTiOyko/ESxgCgfyYOOWLV75m5NgE2eAgJOrGIrjvOYcjXf8n8o3NHDTjmNlixuk3PoP3+WXzr+6gkPaAd4gGUjbxlxz7ZFyUY9xhlHQNqrSE0StMJTqsHaWDrfUYPEGDfKPqnQkNiwKVC023cl3h36SRhElTawg9sRp7ZLAvBUIDhqo1iD/AJWBB1g6i5jy5zS92sm7epOhG6ZI5giF6HAiAYCnbHbdqIptIVgTljJKCCSf1FbDsT4JkZD/AF1Xqv7R4dXdmOkDdynQD+0ELJogQ0QquXpLQpJOd24L1biSRi/JCIg2zQmiSajBNlvknWzw+1KrCKNFuUcBDepJcH7tSYsoX0WnvOv85Qrz+GO2nd2mkkl7ax9tlM0skbSlsnKCWWT/AAwBGWViC5kH6ddXs91V7C+o4kE92YmONg3U3FtIVKqGgwPH5daJq+okaIjRFUeoevw7MIJFkdpLCRxRl2avPjgAA+WIGo6tanSbnqEAcSvWtLjAWXbjqaRyF9ht5EIoGCSfagBbJxUjcFkAskIQyjwoSydc5tBuAxLZktJvOV8E8dNeYInfKt0jVYYifEKbM22l98kW42krcmWMEcj5aSAtEw/+oSP21oWivT7rXNqNG4x6NdDh/tVo5Tcgg/OFl53ezfcxI+33EO5eJs4pPZlY4KEx0MWW1Y/vdWBr2nVbQeW1WOYHCCLx1g7wbjy0K8IzCWmYXz056h2qp+HZ4oJovZhJipB8AGiFZv3Q03ni8R7jMFiC7tgC5rryJP7gdRbS8SfadRgGXQhSt/s5FhbBQsZZc+w1q0eS9yoypxYpn9HJJ8k+IqVVhqDMZN4zagxbvSJExrblC9cDFlH23SYVghneR45I1/xI2YrGTWVZZXESLt8gRRJ8HWb8TUNV1JrQWk6ECTw0jvdIINo3LwMGUE/P2V7t9osisZURjIuEmJtJF8XVngg/NkXVnyaL6hY4BhIAMidQfn3UoEi6uv4dzO2wQOxftvLEjnkukcjxoT9/ao5+av519Nw1R1Six7hBIB8wtM8Q4gKR6un3kcKybLtlla5FdGktKayqoQxIbE0DdXQJpTlVc5rCWiTw0leAAm6zzrkm4neP8VMrzsD2YooXSOMcLJIQ9kkKSCWPglFFvrmsdjsRUHfpljBrNi47h58J/mJgK5TptGhkqXG4jnWQAlMhDGBySqRSNz/VuAfnMffWgIz0i3f9R6lwHtr0KtaGfBeIoTHG5sZzQqV5/wDMtcf95ZPP7ftrJzs7hwa4+V5/7WrzQdVC6Ht1k2Wzgcj2xZOAfOPaH+xik/2YamxLyzE1ard5geOb/wAm+YKxYJYGlTJdyzyRTOPdCsYlUci5CY3I+4X3EfcV99QtY1rHU2mzi6D/AGiR52WRJJBO5ROnQy7fct+Gn7W5GZp42eOeEuX94Hko7MMgQykt+l11ucBjsQwZqdMvaQJA1aQI9QByIi8gzBVptNiYPutA9Hbnfy91972wvtEQjieO6vNiJGL0SQBeP0k1RBPT0Kj6jMz25TwNz4x7Kk4AGAZUz1fvHh2G6liNOkLsrecSFPu/6fq/tqU6WWKV4+nJDFGsSBu0PywWoWfLMfuT7i1E8kiyeflzsQ+rUc6o76jf7D2AsNJst0GBrQANFUp0uKQSTmWSaXEqZFsK3+SJbxwvilJJPli1nVo4iowtpBoa2Zg6jm46zHHwACwyg96ZPzRcei7SSSAihJDdRhnIiKgKGJ4LyIz9wrmWDKVN/Os8TUYyrOjt8DvTNuAaQIBgAgz0XjASOXzzXXrXqPaQR9tpYHlNIEQBuTwowyP9gxAPyQOdY4bA4iq/OGuDdZNut49gTyK9fUYBBIlcOmbCTbxmSWSPallVcnKM0caAKiZElCKtif5mb4rWdasys8MYC+CTAkAkmSY1HADgBvWLWlok2XqL8Kpzrcb6Qe4O6tIt/BRnx26n/SQdeO/EHuy2kNIEA+IEvPjK9GUcT88lCPVu7LlvYZAoNJHFudrZHINudwrDIHlUAb4Lspx1udn0cBQEucXH+x8ePdvHO2+AbqvVdUcbCPELSfS/qHb7i4IYpIGiRT2XiwxT6VxxuMrwQMWI4101GvTrtzU3AjkqbmlpghMGplijREaIqr1H0Rd5FgSFdTlG5XIK1FTkp+pGUsjLYtWNEGiIq9FtamabtDw1G8EcwbrJri0yEkbTbT9OXtSxn8PGPa12EUc8ScKYx4uXtsAP1+dcftLY1cuNQCSd438y3UHjGYdFfo4hsR8811l3DSjLb7yMXyA6LIP/ALWQ/wDc60rWNZarSPgSD6gj0VgmfpKq+u9Im3Efvj2srqVNoCrsAQWVWayhZQVyDcXq1hcTSov7rntBnW4EixIGsG8QsHsc4XAXzpHVtrDEIpJIYJVFVPjH+3EbFcR/lWl/lLDksRhsRUfnY1zmn+WT/wBwBnqb8QDZGvYBBMHn9lXb7fbUC0fp5kdlXLbyASEsQoP5bhibI/VQ8kgAnVmlRxH5hUgAnvDu2vvBHp0usC5u6PBW/QdmNtt0YTbhg4yrF5uTycgVZwb+qsOb4HjVTFVTWqkFjbW3N8rgdPq6lSMGVup91ayR92bbbND21lV3dlGJEUeGSp8qzF1F+VGVUaIubCwLMVXc+rcNi2sk6TxFvG25R4mqWNAbvTd1TatHspotooR1gdYFXgKwUiMD7AGtd2tYs46KNzDtJPw+8mihjDmKP8uTFVspRmjZgCoU1ZqyBVUORO3cTSqNouAJsCSIvv0O4yNBpvV78MwguCRtt6t3YDGoC8lGSRllaRq5ou0pIFWABQWzjWreJwlPEVM1VzzEwJEDwy/53yt/S2E8MBa8CeR/9l0X1XuslfHb1G2QGDAAsW+O5dFmX+mC/wB4RsugWuAzXF7idw4cvUrx+yHMc0OqgSYHdMTw+ryXMerN0Gjdux+UKFq4FViMvzOatiP3b9hT/ptAtc0Zu9zHW3d6Dw5lZu2I9ozGqBHL/wCy47T1JuESIJ2aSJYgcX5CqUyNSVkVNE/sv2GpKmBouc4uzXJdqN5mNNJ/XivGbDeQC2qCOn/2Xeb1XumLmoAXXEkI/wBgt/4n1CkIPxiPudRt2dQAA71jOo4zw0ufNZf9Cq//ANB/xP8A7L1ufVe4kUKyQe1skZVlR4z/AJHSUMteBR8ceONZUMFToP7Sm54PUX6jL8N9V47YL3CDUH/E/wDsnVd3vZunxyvvpSskSsyflx3YBxMiR5hfgtYIFktwTqOptyuK7qAAsSJAk9YmJ9zaFz/4VoEp79BwsvTtqj3QjpQw57dntgg8328QQddRTzZBn1gT13qiYmypptou23B2q0YWj7kSnnBQQjx/6BaY/sxXwo1x3+osCyi8YinbMb9dZ8d/nvWwwlUuGUqo6js13ULoZZkjAN2jQxgD7/Q5Wv8ANWtTRqnD1A4NaT1Dj+onwlTubmET+iXel7zb4YzPss48QPxktyfSre4SmwwvE8LyDwv0jY16VbNNMPgz9A7upFotBid/U6mFrm6GPFXW967szFgJoJZSKVduwJP2AWNmcj9gGv7VqjTwmJFTMWOa3i4fqQB426qQ1GREgnko3pzossCs6w7eNnbJe4ozRaAAJT9wWwulyxBoDUuMxVOqQ0ucQBeNCeN/KYkxJuV5TYReArmGSVPduN5FxzUcaoP/AL3cn/tqk4MdalSPiSfYNUgkfUV43Ms+9TDaIxjcUZFqmU8HGTmJR92BdwLpLoja7P2LWc4Oc2P7pAHUWcegAH9UWUNXENAgHyTb6S9NpsYyPaXYKCVFKqrYSNL5xWybJsszMfqodnh8OKLMoMk3JOpJ1PzQWWuc7MVfanWKNERoiidVeZYJDt1V5gpMasaBb4B8f+4/qPIIsv20f4iSRt87OVf2iYcfcGmGETc121VHFclwQx4raeNxk5Lg7wLRygXcP6iXNM2jRbGjTpxPz5ysrndbchR+Hggk/wDqOVH9isT3rRMeCf4r3DoJ/wDJqskfygKBNtZcblg2Sf6hmv8AuQn/ALasNqU5hj6h9D+qwIO8BUfpfqG0gLCRoe6WGXaKlc/kDDhrYEoBZC4gqpByvY6jiKoBYHZY3zMeOltdxMmSIiOk5jdYV9u913lJVt0YyCGURRxqQeDZ3KKcf6HnVCnT7MwQzNxlzj/2E38FITN7/Oqi9DhbtmQNPL7x24xMKAIVhkwrgX7rLXRIBsLqXFObnDCGtsZMdRYe0ARv0leMBiblTOoxNN2JtvNHHuoXYRNyUdqIliI8shCkNjyCl+V1ns3GvwFYuyktIEjfG49b2nWecrytTFVut1ar6/kjAWfpu87ng9gJKh/cPmvB/wAwGuwp7YwVRuYVAOtiqBoVAYhUXWUk3C7jcSI2zj7clRRyUzk8mSbt+3I0AFFnk2SSANDtDadDEYhjaDQ4yJcR6CfnBWadFzWEuPgsni+lf6DW2dqV9Bpf/jb0Cb/Qm2eWLfrGts0IA9mZKl1D4rRJ9t1+9fsdbfD4GrTph9Swdpx6rjNs7XoV6wpUTmNMyeE8AfD7K59B9Pl2Ukb7nYgrK6qm6LA9rIEClINFiQARRJarNgazZhBSJ7Nwd5g+o9iqmO2qccAXtcyN1nNJ4yIg9QeG9UPrjqMO73QMCnuFyjMVVQ/uCx1VWfPLAGiqknGzr8QRUeGtF9F0Oxqb8JhnVazhkIDhvj/NrBXEP8Lp/wAI0sjducAssdhloAHFyKKueRYyUebPjUgwYy3N1Rqf6jqdrNNoycDr5ykFkZTTqyMPKsKYfsQfnVJ7CwwV1GGxNPEMD6Zke3I81ofpnaOu02W4iH4pVjGe2mk9jfTzGG9iyIy+3IVyRxwRqaW0KWFx9QVmCJs4C4/W48VwlWk57e6fBOH/APIDNax9N3xk+A6xol/vIZCK/cA/01vnbXwTW5u0Hhc+WqpChUJiFVwvIJJ91vJY++yqMFspBFbYD+YgtkzSGgaPgLrk9qbQdtB7WsacgmOJO/lMaC5vzhX6NIUgSTdRuuQSGJnzmicOoKiW0a2VRiSDSkn4xYV48XUwr2CoGw1wg3i4gTfS/mFm8GJ0Xzp0/bRWVt2Ia9qhIplI+47CvIf7nSszO4tIZm6uaf8AuICNMXvHgfZVfq3quymTEshax9WK0ateJaVX8EF8R9yQSjW8Bh8VTdmgxyk9dLkcQJPCD3hhVewhWXT9tKYlKw7CR8RfbGK3XNEBuL/bVarUp5yC6oBzufK3usmgxoFZ7KByD39vt4x945C//wCUSV/vqrUe3/8AW9x6iP8AyKkaDvA+eCp+qwpARLs37bl1Ddo4jkhbZ1FFhdhZBJlWIQkitts3G4trsknkNZ5ZTqN1ssakwoK1NhE/PP8AytH9NTbh9sjbpQspvwMSVs4My84sVolbNEkfsO5YXFoLhBi/Va0xNlaayXiNERoiNEWf/wARvUkcMghQQmfAFncqHRWbFRFmMS5pjyaUDIhh7TQx9RrWBrmZpnUZgI3nf9za2qlpAzMx6Je6Uu1MgjJnlJCgySTysvcOREbK0hAahd1RyX+YXxlc4jIX91utg1oMW7wIGl+tjwK2DcsxfzK6bxI4JAANjt3P6UiM8zgfyqoVr/6W1jTL6rJ/iPHM5WjqTI9QhgHcPUqP1JpGmiLLLIVBqM4gmzGb7StaqVDISTlTsMSC2pKIY2m6CBO+/AiM0XMmRFpAuDC8dMhTI98m+kKxxKTGaeSY5xowqxGl0zi1s0oGXkkY6hNF2FZLnGDoG2JB4ncLc5jQarLMHmwXh+nMbALoXDLGC+Lso+qVyo/KQXYVAvlB7S2OshXaIJgxBNpAO5ok947pM79QJTKfnyy+/wDGY1hSozG6phEQAFVXKoHC3YUcEmsRiQGI5Pn4V7qhvIJk8SReJ48BMmQSODOIU+bq0aSLU13IoKWSVGDCmB5DZENRomh++oG4Z7mGWaA343GnKLcFlnAOqretdQhRO2jCZmSeMhTftZWko/coFUVyQG5rIXYw1Go92ZwygFhvxBDfCZN98W0thUcAI11WXxi1H9BrrGvyVA7gZ4+i7V1EVsN2Z3tixjUcQrTp/UZoWyhkeNitEqSGxNeT9yQK+1X8UPoJayuxuYc+fjz3L4mc+HqOa03BItpbhI036StP/hzL+K2s4ldpWDx2kkjlRRBBAs1yAxI+bvXP4l9PtJokRy5zPzhC37KFem0NxDSHf1ekfNZXjo3TNrJ1fcbkFiI39y45KJZFRlKtd5cvwB5YUbHNPs258+9XTjKpw4w/5QZTz1DqsURjQyRosqsqM1YZDEKvkD5PFi6rzrIuA1UDKT3zlExcxw4rGP4pdJO337GyyyorgmvtgRwBz7bvz7ubPOtdjGw+eK7L/TtfPhzT/lPob+8qy9L76NttFFI3ZI2gRGPFdywW58Biq0T5Kn7i+UxtJ4rOe0Zhnkj+3d4SZ5Hy0AI0Nlfp1aIyuveCCORQoJIDDAWAT5ssRXNlP2415w1QMByzIPhf008jzWecTqoUXWoxZxZ5YxJFf3QEEFgTkwC4liFajmPk3M7CvMCQGmD46W3C8wCRIhY5x4qPtOnnFVpmxGYiyq4mJIMTD5QEIYySvtUcKy3LUrCSdJtMfmH8w56hwE3JuQYxDfnL5uXbebuPYMJJYxi9fnR/l34Ud9BQ+VGdEWeQnFx06b8WMjHXH5Tfn3DfmYsebl6SKdz86qJDLJ+Kd1WSMsD7AUBYHDHFWYZoD3n5xNytiDzqZzWdgGkgxvvbWZIBgnujeIaJIWMnNPz5qu0apNLi/wCCnfyI54DBMPgmmDNX2IQf11gS+mzM3tGji12ZvpA9fBe2J3HrYq33PpuJ147kTVx255VAP9EdQf8AYaqMx1RpvDhza0+4KkNMH/JXv0b1MQ7r8JuVVpRSxbggFzkrMquwHllV6NLyjKR9DSdrsnF0arBlYGkzoIBjXykcRcEbw3XV2OBuZ+fPmui63Kro0RGiI0Rc9yhZGCnFipAP2JHB/toixjsbybdbZ5mEycDc91UzheMNQIQqDyxBZVuvqJXzyO0cXPaNrDLUbZsSA4E9D6mOEFX6VOILbg+i5y9JiikbarLM67maOR3YkhFBsEOBy0jjthrsELz7dUm4mo9grlrQWNcABvPSdAO9ERrxUhaAcsm8JlHR4ttHhBhto/1ugBkb5+pr5ofUcjV+POtfTq1sXVAcDUduG4eAi3kONrKUtaxtrBUmPtoRmOB2xjjDkz7xuTcj2WEXlvJJWySF9puvGV5BcHPbq78lMf0jQu3aQDpJuIhcaQPU9Vz2zbmLcSiII1Jm7ZCOJARGmIpHal7Rxoc2/FYnUtajT7BjqsjNoNXG5ObUa5ryeC8a45iG7vLp6Kd0ncruIpe/MqyzUrUwH5VlQkdG+akUsOcy5HgAU67HUajezaS1v/y1k+hjhA4lSNIcDJuVNg2ffVJAAElkViPFQIGMSgV4Jpip8dxx8agdV7JxadWgj/cYzHw0nfAWQbIn5CjdL2CP2ZFWxNHNISSTw+GCgHgLi5pRQ88WTqWvWc3Mwm7S0eUyeZka6rxrQYPGVCGxA2jywoLk2kcqV8lFJKD7Bg3x8yMdTdqTiAyodHlp8TrziPQLCO5I4JB6H059zLDBEAXkIAs0PFkn9gASf2B866lrC9+ULsq2KbhsL2rrwB4ncmzrf8OZoZY4oZotxI9WgqN1Bv3FSx/LFG2v+2rDsIZhpWoof6gaWl1amQNxF5PDrCuOh7A9C3kSbhkZN0v5jgEBcchjZ+pbYG6HwK1PTb2RDSdVq8XV/wCoMfWa3KWXjWQftHkeSZ+iAbbqO8hEbPFuVSdMVsCwyuGvjkg0PsNSNkPI43VGsWvw1N03bLY5fUD6lefX/T0l2ci9pi9flCRSxz+yMjWGIugxK8AVXGsqjMzSFhg8QaFZr5IG+OG9Y51brM+6KGaQvgMUv4H/APvxybJ+SdampUc/6l3+DwVDDNikInfxTt6R6d3drsu6vBUueTwqKkaCx8MKYr4OTa5naFfs69XIdLeJJcfLSeQXGBs68122fTBNs4AFxy2IwK2pVqUisa4JbkeDXN6wqYg08Q8kzFS83kSftru3LwNlg6Kyj2xxaaIWpKbiICvJWnQfFMnyfBk/bVU1BmFN+t2HzsfA+3NZxaR1UHqM0Ue1y20yl4y023o3QKmQowuzEVyFfCla5VTqxRbUfXis0wYa7zyyP6gY8ZmxKxcQG908x84KFvJdxPJtjJiqvlhIsmS2pSWmHbU55RDjwFEn1VRt4XD08tRtKS4CS0iCRBaYubQ4nibRCje8yCfm/wDRehAUV0EXciQjv7M3lFd/m7Uj3YHkhB9iEIIoxBwe5pL8pP01Nzv6anPiY5ulexG7w+3zorvbdMiniCOy7vbkWndAdlB8U/6hXhj7uLybVXEmvhKtwab/AOmzTzA+1t0BSMDXt4jmuG8ih2Ij7qmXa3TKzNnEKslGBtlUBmKvkSAabgK212XjKWKqdniKbZ/mAynheI3mPK28Q1qbmCWnw1WgdL6BttvRhiAPNEksRfnEsTQPyBQOutpUKdL6Gge/idVQc8u1Ks9TLFGiI0RGiI0RL/qv0htuoRssyAMy13APdxyt15ANmj4s1V3qN9MPgnUaHgvQYWf7jpbx7tIpJJfxCT5liC8CxOZIoG7ZcAXSrQOYZWNkCzzT9nhmI/DugU3iAbZybE3AnWZnuwVcFWW5xqPL56qV0RBvSZ5CzRA/lq1e4GnV3AoUVKMsYFC1LF3UFNftHEswgOFwgyg/U78ztxE8JBHtA1lpMNTvv8uCk9TYK5YDuTOe0vJFWMhErDlRiO5I49wUX5MQGGzcM00jiK9qLLx/O79eHDd/MV7WeQ7K36j6D580XAbDkbccxoRJuXAoyyEDCNQPHGJxH0qIkXgioX4iriavbG7391g4DSf0HPMTpfIMDBl3DVRZOmLIxZyzHcylVTuN2wij3sEy7bKcSQSvuXC+SbsYqo2hU7KlEUm3dAku6xIuYEGywYC4Znb93JcNruJxFOkZKxwSdvJmFkEIyuAFJNo6PWS2xPwcBhXoU2VWGoO89odHXdrbSNDbmJOTXEgxuMK06H+NI/DpCpMWMZkBpBSxngn4KsDyAy3wsmJOpaOyPxp7eme64k36nXfPSQeLdBia/Z907vnz9VVdTl3Gyik6eVzMcSRK6irUoQrA5HEEKwtgMSjUXNKbGM2ayli+0cdSXevDkToDeROUSVhTql1OB0+fPNUH8LZAvUNux/Srn+3baz/tf/t863+GH8U+K6TbbowDRxLfYp99P9Win6/OyENcDRhhyCVZLr+y/wC41Za4GsQOC0lWk9uzGOd/Ofb9k19c2ME0gWaNZMQrDJsQhtgCTd82eBf0+ONTloOq1dOq+nOQxIg8wdyqD6ggiEe4ncBUjMbMgL+5GUMCUB+SnFA23xR145waJK9pUKlRwYwST/n2Ur1j6jhi2scmVxzMoSRPcAbDWK+cQ9fuK4vjx1RrRmOizoYSrXqdkwd7gbadVlu4XpjbLctBBKskbRJHJLKcmLljyqnAe1H+D/bVEmkWOLQuppsx7MVSZVqTMkgaADjYa6Kb6P6puG2+02qIbfBFcgHhlZxzYFBVZuAWAUqQPbI3Pv2bTxONdB1JPkYJj9wJuCbtGgdWLGn58+dUz7ra73ZRpEI1kVcUWQGgRaooNn2iyPdyRfCvRbWGO2Kabn1nHu3JP7azy0/qGi8p4iQGjX58/RL8Tbrb7RUFOIykFKQPcCqD2stlQaFZ+8AChkTqFlGli8VDRDnS6/idZ1P9ttZMLIuLGX0Fl0k6LHHmiNKDtzHMoWR6eMefywcXYYFuR7nHP1G/MPig+o11cDK/M02EtJ3gxI14wBbcj2QDl1F1aS7QBijf+H3BFFCbhnFFWRh4ViAyNxTqtfWKgqdrhqusVaR/5N/xrxab6FZCHt/pPoV22i5sBJS7iAhSyihTfSQP/gy19PhXUqDaoTZxtJtWgcZhx3HfW3+V3EffnwJCwpktd2btRoeIUbru0O2vdQWOfzI1NB74tLBCyk0OQVc45DgMsWzsa2oBhcSMzN3FvQ8P08jlWpkd9lj7q4i9MHfRRSnchoZEDrUTL7HXj29zHLFvLhhf6ddDR2BRpPlrjHhPH6t3gAqrsU5wuE77eHBFQEkKALPk0K5/fW9VVdNERoiNERoiNERoiX/WnTFlg7tDOA9xWoFlA+orweQLcD5ZF1WxbHupHs/qFx1F48dPFZ0yA6+iV/SfpSf8NEE3SKAFRx2WsNGFiarlomkFNQBFHEg0dT/0nDYyMRJh14tvJJE9SeJ5qft30+7GijybiPb7+VJWEaRgxRNIwAAKwyscmoGSVndif1dmv0HVHb9OoQ2hSb3WgEADjInoIA5TzUuFIEudqVI6huwUAiOObiNGH/xHtmYcHlI8pQSKLGGjzqrsugcNSfjqgu0Q0c9PTTz4LOs7O4Uxv1Xbc7IKwdKBWMQQD4VpGVfH2JEQ/aj99arCB2JqNofzuBd4faXFTVIYC7gFF2e3SZJkX21urxvnCCURpf7MkAH78jWx23WLMe50WAyjxb+mZRYds0h5+qbPR6it0w5DT3Y/aKFD/wB1I/trpdhNLcCyefuVTxJ/ilLPruO9+1UP+SLMf9Elp/2aX/vqtt6A2kd+aPMfeFlhvzdFjmx3LohwYjOPBq+VYe4f0Pj+mpw8scSF3zsLTxFGm2oJAgxxtF/NPPo7ry9N6fLuFiVp5JjFHkPhVVmJI5KAkcA8kj+urFGoKdIu4labaOEdjce2iDDWtk8rnTmbfApvpX1vuH/GlpA+7lCfh0YUlrlapXzTcKfqI8ktrOliHOmddwUO0NkU6Rp5QRTH1O1PU/fQcOKvtuuTpt5oDRGWUiuvJu1Yk+cgSB5Hk/biJtZ2QtI8+av1dm0TiGVWuImAC0ixaLRY2IB8ualdCnE/Td7tXJJiC7mEeaxsTV9vYfH7sfvr2kc9JzD1UW0KZw+Oo4hu8hpPpfwPoqnqHV+5DHAkaxxoQxAJJd8UQuxPFnG6AFZHzqGpVzNDQIAWywmA7Gs6s9xc53oJmBcp4/h5DU/SSeQ0Ezj/AFLHBGP7he5//Y6g2WQcXiOIgeZcfsuHxWg8VpPqn/wzE+A8RP8AQSIT/wBtX9qML8HUA4FQUTFQJG67jt4JpGYV3l3CD94u3MQPv/hM39L1xWy6p/GUSB9Nj4kj/wAgFsazf4blZDYBZgRw0GcJH/yziyX+9CM/9TffTarOwxFWjuJDh84XI8AlA5mNd4KHsJFjEsLD2wsq0B/5T32DQA+kh4AOT+VF99XsVTdjcEzFt+tnddzA3+snqZ0UbCKdQsOhuFH3XUo33m17BSVshHJgwa0ldEaNqN8oJJv2O2vxd5bAZWp1S17TlfYgjUAEk+Fh/uWOKLSJG7586Jh6j6NlltRuqjJBAMZY8EEGxIASCAfFceNbhuwcO2pnaSBwtv3Tw9eagOKcRBTR07ZrBDFCn0xoqL/RQFH/AGGt4qykaIjREaIjREaIjREaIg6IlDoB/Cbp9ufoc4r/AKlW4z9zlCMCxNZQAeTrVYR3YYl+GOh77eh+oeBuBzKneMzA/wACrjqvpvb7mQSyLIHChco5pYiVBJAbtOtgEmrusj99X6uHpVo7RodHEA+6iDnN0Kr/AFN6UWbbLHtwEeIloxZAYm8gzD3AsTl3Acg4VuaIOFfCsq0uzFhugC0ctI3RvFl615a6VG6H6c3PeSXdyLUZtY1bKzVAse2gFfVVMcgtMACGobP2PTwr+0mTyn9SSeG4cpUtXEF4hderehYZpe4jmLIt3FCqwOfLFcwcSzUWXlGNkqWOQuV8BRrOzOBBtoYmNJ58/qGgMKNtVzRAV1sUg2qCFWVQoumcXySbNn5N/t8DgatMY1jQ1ogBYEkmSsz9SRnd7reTRyieAwiOkXFCUzKx92zmgLO8mIAsqlt7l1z+2sRSbWpNnvA/8QYvH8x0HC5tqLWHYS0nd89FlkZOAI5OIrn9v/f7fF+dWoGeCu3xFRzMGKjJkBptwtPURKv+s9Ril6dsREyZxd4NHkMrYh1JB59yqTf2x1YfT/hsHDX7rTUNpUqeKxFWZBALTpMCw9Y8FE3W72a7dWLG7JDLwWXgVRYnK2PkD6D7QABqq2lVL4A/b05euq1p2piM2c1D+nlp6Lj1D1f31uRVkmUENMrBCUK4FX9gDEfEhYN9weKv5ZguF/cKNm0H02lrLN4To4XDhMxfUb7+FF6X64NvudrJI2SK57o5JMbWjpXA5Qt8/qGpW04cSAoauMfUoNpOJMSZPoP1vxsp88iiVgkqvEGxVkDHK/F5Ip+D8DkH7ao1KQbIA/wuowO0zWeztXtG7KLkniTFuQHibJ89NwNBH0vclzBClO7FDIiFkxy8gpHKjMHPIR8WqizGhgcRSG0KrXnvXA3TfQ8SPynhbdA5eu0lgI01+fqti/4jtdwojE0MglBChZVOfBPtxNk0CbHir+NdE5oILSLKkDCp9r6E26yh2JdAPbGVUAWQxBxAtbA9gpT5YOaIpUtn0KT84BJ1uSY+54EyRuhSOquIhdfUHp+WSQzbaQI5ADI3AYjwcsWrigfaTQFFecoNo7Kp4whxMECOP6g+scQVnSrmnZePS3pfsrM25xkkmGLreShLdq9wFklmJNAchQAqjVnB4NuGpZNZ14aRHSPE6m5KwqVC90qy2np3bxyrMquXW8S8sjhcuDiruVBriwLokfJ1NSw1GkZpsDegA9liXuOpVtqZYo0RGiI0RGiI0RGiI0RGiI0RLXq/ZXhKpxJpC1fS15Qvz5xk4A+TJrT7Ya5jG4qn9VMz1BsR83SrGHIJLDoVc9I33fhSSqJ4Zf5WBKuv9mBF/Na2lKq2qwVGaESFA4FpgqZqReI0RK/qjrMgk/DbdxGQncmmIB7aGwoUN7c2xY2bChbINqDq9qbSGDYMol7tB+v7b1NRo9ob6BIfUeiRS1vWZmIBCSTzEhlskM7SEhIySSqxBeD9mKjmXbUxVR/Y1DJOoA05ADU8c0idLiTcFFjRmCs0edYspnRFrxZj4+SxayqgfCqH8WV5rXkUXVMtMEnz8gNTzJjqpe9F1mvVuhybWTtgZoRceJ9wU+A8ZPcFeASOaHg8a6bD4tldmYmDvnSeR0PHW3S63WB2syjTFKtNtCL23SNeSrTsn5/5efk8/kyDm8Pt5v2/141aFYfzt/5Drx4XXr6+ynmXMv8A2uHsFz7ChjlH7uQBKjcFSyscWIDFWLA2CAbvnWYquixkciN8EXGkhYnA4DHH+A7KQNAI8SDE+HiuokIUJRYBWLKoJuh8KAQsa/YCj4YkcaZxM6Xi8e+8n/Co4jZFPDgdrWA8CT5A6c/Nc06cyH3baXMXZ7D3YrLyt8WP6ZD76xOIDrio2P7h4b+XoVZpO2W2k1jhJG/K6Sd+7TlwUzpvQJJ5O0kYiY8EuAjADhsUNOzqL9oH9avmCtjWUmZ3OzDlccpIsAePkvamNwlNhbhGQ474iOd79BotQ2CSCFV2zoVjXEJZagPaKshwRRBRwfsCKrXLVSztC6sDJMzprfmCOBEcwVqmzENVbt+gRsW3bZdxAcjt5WUirD9toysmYF2j2PgAWdXW7RrUSKVJ0TpI8pmRB4jqZUZpNd3nBN/pnrksU0UE034iCcH8NOazDAFjHIVAVrUFlegfawNmiej2VtQ4qadUZajdRx58uY+CpXo5LjQp31uVXRoiQZfVW4aWQqCqK2IRTESSsrxGi7KaYKCLAoki241p8TtZlKuKc2BIdIcdBIiLX05alWGUC5s+SdembkywxSMoVnRWKg2FLAEgGhdeLoa2tN4e0OGhEqAiDCk6zXiNERoiNERoiNERoiNERoij7/aiaN4yaDAix5B+CP3Boj9xrF7A9pa7Q2PivQYMhJXpz1IibpIbVhuCQ+LCop0GJDX/ADhcQPNx2AQWI0WxnPoF+EqflJyniN8ct/jHBWcQA6Hjfqn3W/VVGiLPfUSj8XuUbkM+1dh/lY9sA/sWjNjxROuT/wBQNIxDHj+R0dRJ9ir2FPcI5hUs8ELNt+4A2UQZ2bwqmjxfOcj4qo/SEOOJq9M19UNfktDoAG8/YC54zeQpyBIlRIgZJlG2j5OJWSRMY+cmH5SkMQi24EhBydT8pqZ0Mpk1ncZAMncPqMi5t3bQCOK8Fz3fnh900dK6JPuIyySkRtdSOE/M+5Eax44HwGJsjnkEMdlhdhOqsFSrDeAGYkcJOax5e2ihfiQ0wL/Oip930KbbNCNyEZs2VZFJxmVwPYcuVlBjiPnkqHs09Y7RwD8KC5hlhA/2kT6QXeBy8F7Sqh+uvuo3/DE3W33O3Ipu5LLAWUgq2bgnmj9dk/dZlHg61nbuw9VlYG0Na6N4gfpYc2ngrVJzmnM2xBkfPfkVC2HTkg6Yq4/m7pO5LxbY0Gxr6qAKxUB9Ul1ZOpqtd1XGkz3aZgcJ0nhOrp4DkvcRWNYmo7V3oNw8NPXerv8A4NNuZZuwqCTgKZPpgtu6ztwS0jHtuF8WiA0Fsz7MwL8SGj8g1P8ANbKGjkBI8SdSqtaoGdfZWHU+hbjawZO5kijW3MeOSAeWVHjYOF5Y2S1DgMeNXcRsBwl9IgngQRPiHW9B0WDcUND89Eub9GWa5V7oNHuxKCKpirtExKkkKyNj7m9tBSEy09ItdThhy8j1EgOFxEgibC8zeJzIN1M2MG3bcAIBg0ZKutrybzjbwwYUHBPurIGgOYar6wpS7UHQ36OG4i8HdodVk0NzWUrpvMuzWvr3aMPiiNuZXIH7kNf7sdbTYrZx08Gu/wDlA9I8AocQf4fitP12S16oOv8AqTsOIII+9uCMsMsVRTwGlejiDzQALNRoUCRTxmOo4RmeqegGp6KSnTdUMNWcztOJt0zMFYNEAIURYkycO3tcFiXZ2yPOZJyoUBz1Xajq1SlWaIjMQL8Dwgbt/grTaAaC08k6elfU35O1SeFIVkSMRPEfyharghB5jJvFR7lNAZZMFO7wm1aGIquoizgSIO+OHyVXfRc0ZtycdbJQo0RGiI0RGiI0RGiI0RGiI0RZj6k6Nto+oySvI0DBBPGxcBQ9uHkTuAgYmiyj2nIFwchrntsV8RhqrH4dkzrAJk8DHEaTf+WLq3Qax7SHH58/dOvo/rJ3mzhmYFXKgSAqV94+ogEkhT9Qs3TC+bGt9TeHtDgqpEGFZ7xHMbiNgjlTgxXIBvgkWLF+RYv7jWa8WeyenN9Mm4O4YLPKoEk4x7ahAceyFbPFSWYBgCSTZGtJidn18Ti21KhbkboBM85EanTW3NWWVWsYQJkqo2+828nYb2iWUbefEmyrSsCMAfFgSXVef83PMOoV2B4glrc7Z4htr8bxr+iuBzTHOCpXTpoknwyClXfbn4OTLE0f+6REA/da86hrNqOpZo1Af4AuB9XT4yvWkB3omDoHqiLbQ7XZyxyidRHAFSIsrEUgdWW1CGsvcQVB58a7zC7QoYpocx1zu39FrX0nM1CufW0anp+6LnHCJpFarKugzRh+6sFI/catPY17S12hsVgCQZCQ9numklK0BOtsp8BpELwyKfskiIjAc19XlRr53UptYyfym3QEBwPUEkE24aFbUGTz+Bc/+IZdl8ffMiyiMnhEAZtvH+zNJTE0bKOPCrXvYxnbNmktnidHu5gC0cxvJXmaYPH4FofpGILtUOWbMWaRqAJeyGuv5SMK+AoHxru8C1jcNTDBAyj1utbUJLzKqer+tov+Y28UU0m5QtGIjGVBYj2ku3sCEFWu7xI4sga9xGMo4cTVdHv5Iym5+gSqzR7ZNtA7gmBIIT+7s8WFD71GzkfCm/GuCAfXc+q0fWXu6AB0/wDyjrZbOzYad0Bedvt9v+IeFqsMsZo4sxSGFkU1RK4GW15HuIPnWbvxBoiq0GIJ4gS5wJ5Gct9RYrwZc2U/LKV03oe63Oy225ic91yN1G6YjtyOGsMHNFKcoQAb5P7DpKWy62GxIqYctywGmZ0twBvaZ8OZqGs17IdKe9nPJttn3N/KjPGheZ0XFBVsQoPNAcWeTV0Lob9VVmvQ/UDBWaTbytNM7SSsHhYFj+kVKWxRAqAUKVRxrhNqUzisQ6oagjQDvWHi0D1WzoHI2I9vuou6nEkkshWsjGygxlyASqjFxwuVfv3OFXkaxpsyNaydMwN453G+J5ZdTZCZM/Pnupmz62qbWOCXbTPjEInA7QBxUK498i+P9x+2oX4Vzq5qsqNF8w+qbmRo0rIPAZlI9vutD9GdU/E7ONyxZl9jklSxK8W2BK2y4vQP6td9QqdpTa/iOeu/W+q1jhBIV3qVYo0RGiI0RGiI0RGiI0RGiJS/iNsomgjmkbB0kjRXGN1I6IwGYK/ZrqxiarVHaVPPhnmJIBI13dCPJS0XQ8JRZpNo8scG5li2iU+4IObK7ctTOrv7lxdmBULbNyW9vN4Xa+JFBrBGck5RAFt3ACDIA1JtuvbfQZmndvTj6Y9QAAbfcy+88wvJSmaMjIc0FMi8qyjmlDH6tdDszHDF0pMZxZwHv0P7KpWpZHclY9a6ztFV4ZpVJdSDEhLSMp4OKRXJ8+QONXqlRlNuZ5AHE2UYBJgJS6oPxCLBFCu0hUoQ5CGZu2/cQKoyVR3AjWxa8+VBOuax+3KHZOpUG5gQRvDYOvA8eCuU8M6czjHuuG76HtVVDIueAehIw97PeTPlQLWXonxm1edc3TxeIJIYYmNNwGgEbtLb4Eq2abN6vf4exRGC2UmeD8qSRyzE+1WDrmSVDxsjlRVFip8a7/AmhUpitSYG5tYAGliLa3WrqZgcriSl3q/WZp2STcQTEMwbbbMFFLAH2ySJlmSDTEyYohAoEgM1Da/4l1MgPbTp6Emcx9PQXPopaGQHQk+iWk28szbieJ7bas8xZTatuKy7KH5jSMdonjJp2NDWuw1Jj4ovEBzDrqGNH1Hm50HkGgKVziO8Nx9eHl7qPuw4C7yR+3Huu0ytzW2GKNtbA47WXejc8X3Pi9SVsOKJbh2d4hpMfzySKg/u0LddF415dLja/lwTh0zq24jd3hhkEw9021DoyygVckasQxBFASR/JGSsRQn2MMQ2mBTe19PhcOb6WPImOBWNfITcEH0Tt1HZ7SRPxUyhQI8mlto2EYBf3MpDYgEnE+LOt9Uo06tqjQ7qAfdVQ4t0KzH0l0zb7hWmMbKZu8wXLH2TMXWgDlmsZChx4yYAn44ra+KqMruFOMoIi2mW0cIndyFlsaDAW31+6uOlvL0+WVmR97t5Tk5xjMsbhe2zBQFDgoiqwFNY4BsjWw2TtigKfYVQGcNYv1mNd5iFFXw7pzNum70r1rp8iCDZyIuF/kco6WbP5b04Fn7V9uNdO1zXDM0yOSpkEG6vN3tlljeNxaupVh9wRR8a9IBEFeLLE6dLLLKE3iN2pmDHtsTkBhdxyoLx9poUCGHwdcLjxSwVU0shIgQZERroWu381s6U1G5p+ea8DoStIYe/70RWxxmHtBOBH59EKwJFfQaIokHVX8YQztMliSPy67/yb9/EcVn2d4n3+6D0eTFmTdpgvcVvy5GPJqRb/EH3FhyKJJ/fWTcQHPDTSOYxFx/t/Jw0vovMlpkR85rQvSvS328AErFpXppCa4NABRXFKAFv5on513WEwzcNSFNvXxK1tR5e6SrnVlYI0RGiI0RGiI0RGiI0RGiJE/ip05pYkJV3jxeMiMrmryYKrKshCE45pZIKhyB9RrW7TFQUxUa4ANIcZmDGkxJ1vpHHRTUYmCNVnnVt4WALb2NhKFi3ECKY5GQDlnVnZ1ci1IVQWDKBkcQeeoUspgUSMsua4nMAeAIABG+5tBJgSVacf6tdQmfo0UqxNt5VgaONzGcix44MdRlSPcjIQocAE4qBVa1tbLUqh9LNmdcAATO+4M2IInLJ1M6qZsgQYgJn6V6ddvgbaGwVSNQHaqNtxigJFY0SVPOJ4G/wewMwFTFkudwnTx+29VamK3U1x61L0/YNFD+FE8rGMAECQoHZYUaSSUkhS2Kjkk48A4kjfNbQouDWgNLpiBE6k/qVWlzgrrq+12G2iMk8MCoDXMSklj4VVC2zHwFAJOpXhkS+IHFYidyTdz1meW4oa2cK2TDDgrqPN7iaikNg3hGC9Gwx5rnsVtyBGHFtA4jXd3G7+pgTYq0zDfzfOpXyTafhlCKB3p7IVr5UVlNOWPcMaAge9snYqvsUnUBw/ZM/GY+XEfS08dwO4cYAgb5KyzyezpW4lTdtCscKRpYydBbDl2LGeQvQHuZY2J4H+J/bVSjUecPicbVPecMg8YBA5CRHRSOAzMpt3XULYwKu12CMLV9ssB5pi6KJYsfsce8crFFBqXGPdUw4xLDDqVRwnkTPlcDxK8pgB+Q6EBcI9jlGY1XMR1IIwlkJ8S7dRRoH6okKvGeE9pjRrLaIxrfxWFOSqLOAMSevPiZad95KwLuz7j7jcpnTfUG4gwqTvxP9CSvmHH2h3HHvr9E1liCAwALD3DbbqMJbiGzGpiHN/ubw5iw33MLx+HBu39vApn6T0/pu5VpIttt7upB2UV1bi1kFWGqvPkEEWCDroh2VZoeIcDodVV7zTGiXum7PY7ncTQwjcbOeN3QGOT2P22GZRWLxHkgkFA1MePOqtXC4Ou403taSI5G+mkFZipUbcFTd/wCiZZAFkm2+4QVS7ja23zzmrgA+OQnxql/0Kkwl1B72HkbfPFSfiXGzgCqXe9NbaG91HuI4b/xIN7uZIQP/AJqZKUH3tSg+W1Bi8PtWkyaNXOOgDvDWfOeCyY+g495sKv63sZY5YtztJQiCMIkcO27iyKKKq5EioFH6T7QtnnzrQYarTfTdRrtkzJLnQQd5Aykzx1m1lae0ghzT5D91D27SfliKCKbdmcySzCQKFbIsYlamlYhKgpVIA44IIFptHtX5A5wYWhrWwSTaMxFmi/fkkcdLrAnKJ37z+nHknr0f6QMBEs4PcxUuDIWDzfqlZbKBr8VdceMVro8BgXUnF9UCfygD6G8JgfJ4lVKtQEQ3x5pz1tVAjREaIjREaIjREaIjREaIjRFy3O3SRSkihlPkMLHHI8/Y0f7a8IBEFFnHq30ydskkr7mRtkXDSRsVLLb2qhpLJXMqtAj2qBRJJ1osZssNmth2tDhMaiLQYi3HdMnW0KzTrT3XEwuX8PN3/wA4M1aRpFk/MYoxSndowcPaHaNmLBPH5YIFrpscta57AALCIB4AOib5ZiJ1vEwV7iJgH5yWo63yqrM/VSBeqPG4EqbqJckALEKvt9wUEqAwtWalOcvIKgHnNv03ANrtdBbpcCDyk3nfEmwtExbwxF2karluOlhGQqZG3DsUjllmedoUol2TvE4nEVwKLFQbGueqbRr4kfxnSxokjSTuBjW/oCRBVoUms+kXKsITtdo0ImKx7dFklt2+qRMWXIsfe5Bkk5slky8jWw/09FfFPqVLuAty3WG6BYcAVFi+6wAaKv203fYzSkZTKJp/dYjiFiKEEGsRTZVwSst/XqvtTGPxFcu3A5WDnvd10jfdvBZ0aYa2PEqzF/iIkawyQ96RT/NO2MYP+ZEiZP7nVrbNMYTA0cMOMnqNfVyww57So56jdNhbcbCFY/raCKWLmrkjCSIt/AYZKf8AKTqTZIFSticI/Qz4XIPjceS8r2ax4XBd3Yi3EDABl78BY4jKreNz8LIpJIo0Q7eVWtbgsRUwWIvq05HDiJieoP8A4jipajBUb1uF7Tc7XdbqcbcrJBPBFNLH5CyOW+ofpd0CkrwQUy8tZ2n+pWtpupVmWfe43gR7fqocHJlp0XJOm5O8bGQTRhcJkmkid4jeAd46JKkOpBy8BuC+tNSx9bDgVKLsrXTIgEBw1gHjY7uG5WDSa6zhJC6dE2yjqO228Y7aQZygMTbkq6uwL8uxLiyC1AuWIJUHebCbUrVXYl7pJ10nkIGgty3RvVbEkNaGALTNdSqSNEVMnpbaLJ3EiwJ+pEZljbm7aNSEJu7JFm+b1Xq4WhVcHPYCRvICzD3AQCrSLbIv0oq/HAA4/tqwsF10RGiI0RGiI0RGiI0RGiI0RGiI0RGiLludukiFHUMrcEHwdeEAiCiVekeifw+9G4EpdVyx7hZ5BlkMM3Y0gsViF+n3ZH3aq0cGyjUL6dgR9IAA3XsB6zygWUjqhcIKb9W1Gsr2AJ78shORn3D7k3yTG5SKM/OAjxIA8hR5DEHh9sOqPxzmanutaOupHObePECNlhwBTB6yuXT+qNuZYpY1H+DMqc0MmG0lQEH5Iv8Asp8XWqNbDigx1N5/M0njA7Rp9fdSNfmII4H9FFbdCTsQw76OQyg5x7lF7kTKASJY+LORoKBH4slvJ3m0dn4ShT/E0gYtZp9nbh1zcoValVe45Hev2Vls9gIomgX3KZ4IDlVlCYEkuhVkNI3irc61uAP4jH0S7m7xGYj2A8FNV7lJ0dFbLPnv9+T+mRIx/pSKJ/8A8pW1N/qdxNdg3BvuT9ljgx3SVw9HMEg6b+0UX/eMR/8Au402a8ja7yN7nj3P6JVH8AeCqtztl7W6gcZIm9aID/JNItgf0Sdl02o00tpOcy0tzeLQSPVoKUTNGDxjz/yo203EW2eWDc75IliRGAjRFkly7i0qryZhgMuGBzHtFirezsDh8az8RUBAnQkngdT+W/UcVhVqupnIPn7rovUZoo9vLMLlXbIJgeDlLJCgLAfPEprgWCONaY0KVR72Uz3S85ejQ429FYzOABOsX8YXXdT9zbGeL7CSBbPs3KNiqCwCC71GUofqBHuI1PgRVoY9lO+YOynm08egvN93ALCpDqRO6PVavrvVrEaIjREaIjREaIjREaIjREaIjREaIjREaIjREaIjREaIjREs9T9MmTfR7hCqRkA7gC7keNo2hIA4sBWVmPlaXmgVrVcJTq1WVXC7NPIiP18Fm15AIG9Kp6G2xleJ0f8ADl84Jo1JwPNBsQSjKp7dt7GRVHyy65/bGza7qhrUBmnUddRG8Te1wSTwItYes0DK6y9df3JMII24liLrG8u4QrGobgMbW3FkLajEFuSKOtXhtkYpjHV3ZmBomB9R6Xt434AqZ9dhIaL+y9dO6VLFFgSMrWRTkzBZI2UxhifcVxSJb8nFr5OqzMe1mJZXZ+U8hIOulgZJ8xwWZpEsLTvUfp/UHG/mWSCRDuHZ05RhSqmTEq59t0t1fK2BfFzbFSli5xFJwgATMgyd2mup14rCgCzuOC+JvmhOzhSCWRo445KTABlXEEAu6iwQLvxkv3GvNnvp08S7FVHANzHjO/cBvm3jwSqCWZALwuu66XuJNvKuSrPK0szMCcVkbIxKpq6Q4e+r/KBrniDEbRp1sYcQ4d2wjfl3+Ym3PksmUi2nlGq89BcwrIo2qpCjmNZtspdcgAWDDHOwSVMlFclYMQRRnrbLxWIotxLC507na9RfTgPKQsW1mMcWGy6z9JbekwQiTBzc87KQMaK0pIALBbxVPpamauc7eydl1zUFSs3K1ug9dNb7yd1ukdes2IaZKZ9t6ZK78zEq0Aykjj/klYIpNVRAAcg3YMr8eCOnbhaba7q8d4gDy+9vJUy85cu5M2rKwRoiNERoiNERoiNERoiNERoiNERoiNERoiNERoiNERoiNERoiNEXiaJXVkdQysCGVhYIPBBB4II+NES43o5V4h3O5hT4jUxuF/0maN2H2AugOABrWVtjYKq/O5l+RI9AVM3EVGiAVR+pfSz7aRd5tA0jqmMgctIxXknwC2B4tUHtKqyqferwY7ZNN9AU6TYA3D3E2zDS+oMEixGVOuQ6XfP2XroXpuTeS/id2CiqKhVGdCv3KtSvifksq50vtCoDJFszZLadMiq2ztxiTzIEgRuEkiSZkwMq1ck2Ku19IAmpN3uXT5S40v8Aq0USOP8ApYH+urTNiYFjswp+ZJHkT7rA4ioREpg2m2SJFjjVURRSqoAAA8AAfGtqoF10RGiI0RGiI0RGiI0RGiI0RGiI0RGiI0RGiI0RGiI0RGiI0RGiI0RGiI0RGiI0RGiI0RGiI0RGiI0RGiI0RGiI0RGiI0RGiI0RGiI0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MRERMTEhQWFhUXGR4aGBgXFx4cHxweICQaHBwgHCAaHiggJR4lHyEcITEhJykrLi4uGiEzODcwNygtLisBCgoKDg0OGxAQGy0kICQvLCwyLyw0LC0sLDAtNCwsLywsLC8sLC8vLDQvLDQsMi0yLC0sMDQsLC4sNC8sLDQsLP/AABEIAOEA4QMBEQACEQEDEQH/xAAbAAACAwEBAQAAAAAAAAAAAAAABgQFBwMCAf/EAEAQAAICAQMDAwIEBAQEBAYDAAECAxESAAQhBRMxBiJBMlEUI0JhB1JxgTNicpEVJIKhNEODsVNjc6Ky8BeSwf/EABsBAQACAwEBAAAAAAAAAAAAAAADBAIFBgEH/8QAPxEAAQMCAwUHAgQFAwQCAwAAAQACEQMhBBIxBUFRYXETIoGRobHwMtEUQsHhI1JicvEGgpIVosLSsuIzQ1P/2gAMAwEAAhEDEQA/ANx0RGiI0RGiI0RGiI0RGiI0RGiI0RGiI0RUnqzqkm2hVolBZmx5Kiva72A5Cn6QCCy8Em7FGDEVxRZmgmbWBPoLws2NzFRfSXWpp3mjmC2nIcFfcC8qClUtQpAeTdkggY8xYLF/iaYdBBgE2I1E2nUc9DuXtSnkKZdXFGjREaIjREaIjREaIjREaIjREaIjREaIjREaIjREaIjREaIjREaIjREaIjREaIjREaIl31huoWgljaZFKYvKA4DpHkLNXYU8qfuCw58aqY/tfwz+yEuiw9/RSUsucZtFX+g91t1SQpOjRyzt2S0gJZqBkVDfIzyavNlj82YNkisMK0VmwRaOW6RuWVfLnOUpy1slCjREaIjREaIjREaIjREaIjREaIjREaIjREaIjREaIjREaIjREaIou06lDKzpFLHI0Zp1R1YofswBsH+uiKVoiNERoiNESH6t3kk07wiRlhhxDIrFM3IV/wAxhR7eJqgQBzedgLz22NpVKL+xp2tJO/w5+/KL26FEOGYrOOu7ZIbWJViGastIBeYFjECkb/lhY/oTRYgUcJVqPu5xMgg34c/zDv8A20Uj2gaD5+mi6dLiEskyuFkRpaIYLVBpmPHKsQ0Ufs5B4Fnk6xr1HMpsgkQLXO8NHhIcb67+S9aASfnH7Ju6PvW2MsJidvw7yRxPCWLIO4yxxmIGyhBOTAUvDLRNFbWydpVn1RRqmZmDvtfX0G8iDbfHXotDcwWo66dU0aIjREaIou/6jDAoaeWOJScQZHVASfABYjn9tEUkHRF90RGiI0RGiI0RGiI0RGiI0RGiI0RGiKPv99FAhkmkSNB5d2CqPtyxrREl+pPV8M69mB5TG3+LLFFKQV/kR1Whl8yXSrfIJBGp2lj+ypltEtLzzbbnBNzwCno0pMuFksdV2bqItxFBJCFISF0YBl4PC4uqhKF4juoQOQNabC08XhWdq50TqTaeoILj1IaeBKsPNN5y/PnmnT0B6gm3PdinYO0QBEmAQkZzRMHVSVzDxP7lpWBFAUddHgsUcQwuIgiNNLgOBHgdNyqVGZCr31HuHi2s0kXDKpN0DQH1GiQDS2aseNWnkhpLYnnp4rAa3VX6F6jNPHN3mZsJCoLoqHwDVAniiKJCk/b5NTAVqlagHvi/C/6C8ys6rQ10BM2rqjSN6125jm7oAIdPBBblfqtV5K4hGKjk9vi/GuZ27h++yqNDY7r7r7jeBuF1cwz7EJH6tsm3LKc8UVCcyLyJHAbk1x3UzvkyKLsa1dCq2iDaSTpw6ehjdBKnc3Mu+06edvMcWyjuX38VH7ro+MjQu/0FufuY6lYVqYkQe7bjbxjXTeNF6G5T5q89P7U7mfbqQKUid6sWqkOpF+MpRGxuizRueQOdlsXDziS/c330jqBMbgCN+kOId3I4rTtdYqKpPV+7lh2xeElTkAWChiAeOASLN0K58+D41BinvZRc5kSBN9Ofp+6yYAXAFc/RO9mm2xeYknuMqsyhWIFA5KDwQ+a/BpRxrzC1HVKLXviSN1x848168AOICPWfWJNptw8VZMxGTLkFAR5GOOS5GkKgZDlgTwDrzF4jsKeeJMgDdcmLm9kYzMYWedOSeaeSaSOXcSRqubswDYtlwgVygBKkFAkae0ksdc3iBisfTLmmQNw0B6QD4guPIK43JSMfPnkFeemvU8WzdoWEo2p5jJhkIgb9UeQUqYj5UqSEOS2BiBsdl45xZ2WJcMw3yJI5jUHqAT5qGtSvmYLJ56V1eDdKX280cqg0TG4aj9jR4P7HW8VZTdERoiNERoiNERoiNERoi8ySBQWY0ALJPwB50RZ96T9dSbnelZSiwzgCCMfXHwzxd0/zTxhnAul7ajy3NSjjG1KrqYBtodxizo6GB7aKR1Mhs/OS0PVtRrNv4g7Nn3sRkdkQqFifwEe+VVqtGktgXBDeyJQRlTaHbVSo0CBLYmOOskjflsYMiCSRa1rDtB6/PdSPRPRY4d7KG97iPONpGLtTOQ1FyT7cU/pn++sdgVu2Y99hoIAA9Bx/RMU3KQFaeut+EwGOXbBkxvlnb8qFOePezOB+4Gs9vPmkyiDGc68GtuT4arzDC5dw/VePQm0Xa7J9zIwOYMhkocxrk2fHw7GSb9u8RrYYGl2NASIm5HDgPBoDfBRVTmd8+apf9T+rt4Y3KiKNGBXtYF35se98go9uRpQKZaybE613/WWVqnZtZLeJOo6dY8OEhTfhy0STdQPTHqLepmEkjf3uWMsX1lcV9zRlQrYgAECqU+00TqvT2kzB02sbTGXgDe95EyfgvoFkaJqEklaZ6e6t+Kh7hTBwSrpeWLD7GhYIIYGgaYWAbA6GhWbWpiozQqq5paYKhevFX8BuGPlELJzXvHCgH7sTj/1awxVJlWkWv018l6xxa6yyNBPOpClGU3V/lsAQbFpiQC1AgAZDK/OuTPZUiCZB8x6zu04GI0V7vOXuaCWFCGwC+PczSNjfi3y4x/TRBN/fWLX06jpEzyAAnjaN+/UDovSCAtD/AIUkPtpZibkaZ1fmyApOIPAokMXqh/ifAoDqdn0GUqAyb7/Oio1XFzrpv326EUbSNZCi6Hkn4AviyaH99WqlRtNhe7QCVgASYCzH1R6p3bLjcaK1HFFLFaK/+Y3BYMVZTiBxypGtA7azcSHMyd0yLm5meHS/urXYZIM3XP0r6k3qR0GikAtiJEK52zn604D8UTiwoLSj5xbtZmFDaYZ3RaxuOOvX916aBfJm6dd+E6n08sqH3BvYavJco5Y78WfzI78c3rdVmjE0O4dQCDz1afOFWb3H3VL6H3n/ADClqLSxdp2HAMkLMykD7SJI8g/ygXrTbBqBrqlDd9Y6GxHhAB5yrGJEw7wUv+IPSo5+yBSzNmAwOLBaBY2tHghV/bMat7bqilhw87nDxsbfr4LDDDM4jkl30/08p1OPsu7shqRixYiMj/Dkc+5vOdMTgRFVZ86/Ylaq9wgQ0gyBYf3RoL2kATfXLaXEtaB88lquuoVJI3r31XNtpYY9qYy6kNIj3UuQbCBWAOLsA7BuKZYgbElGnicazDuaHCZuY3DieUnyk7ipGUy4Ju6R1FNzBFPEbSVFdb80RfP7/B1cUal6IjREaIjREaIqf1nGzdO3qpeR20wWvNlGqv76Is8i6WNxtQ0ZxkV3ZHXyAX7kdfuoETr+6KPBOvnjcW/C4kO/t8wIPrIPUnUBbU0w9nmtC9Kdb/GbYSMMZVJjmQfpkX6q/wAp4ZfurKfnXf0qrarA9mhutW5paYKRN367/HwlDtAYZKKkd2RsLGWSDb4klchirkEkiyLbWqx2Oplj6ZBB3EloE7jOaRBvpZT06RkH7/ZHTd1Kh2ncVhuIewpcm8u4YY5kYjg3mCPgsoavaL1Gzg/D40Fn0VCbf094tMbtPLqp6sOpwdR72lMfrvpUjfnxKz8RhwoLMBG7OGVQLagzmhzapQ5JG52pgH4gtezVocI4yPg6E8INehVDZBXb0p1mHc7VNpIRHOIu3JCSASAMGaO+GjPwwurANGxrY06tOu0x0I3jkRuKiLS0pG9QRi328sqoVIDNdMPglcrBNY0D+lh9r1xv4d+FrHukkT0PCeW//MLYZg9uqidNaKAMySqY2bIlv00SxJocLiPJ/rzYGsKwfVIa5pkCLb93iZ3fuV62G6FP2z61B0/bhJCW3De9oUrMFvoD22Ke0BbdgCVoEnz1lDs8FhmsqGIHW+pjebngqLpqPJCppIN11VgZUHa+I6uNeKJ96+9/jJ19v6Y+czQq1MXjTFEFrOJtPORr0aY4u3KUNZT+q5+fL+Sbem+lNvElFcjQHJagB4ABY/3PJPyfFX6GzqNNkOAcd5IEn0sOSidWcTayOpelYJVpRgw5BBJH2plyGS/tY/Yg86yrbPw9RhaGhvMAAj0XjarwZmUkv0rcdLk7sCiIAU1DKKRQbAkoC6s1J7ZR4qWzesZ+MwTiXd9h4e/FvS7ObVMezqaWPzz9+qZdl6pg3sbQS/8ALzOMQjkEFvI7b8BiDzjw4rlV1tG1qOMpFrTqNN4n5rooS11N0lInWkEhKSPgsbHKh7rX9IsEH3D3Dn6ePI1yNNj8O8ty97SN3Xy068lfJDhrZfOnMkChUbNLteLbx9JArksRiL5sD4J149lTEPiO8bcp4+Wv7gICGDktFHUIOmbWOOVgZcWftJReR2JeQov8ubG2NKt2xA512Y7PDUQHGA0AeX68lr7vdbeqP0R0iWR455UwWN+4DyMn7I29KCASgBkIcgWO2RdmtdgMG8Yh2JeIkEAb+84uvw3W4z4y1agyhg+Whe+u7pxvjxbM3ZQ+QihUYCrrJ5HyJrkKB5VdavbQq4nEGiLhgBAG+ZJPOwgc9N6mw+Vjc3FUHQPVEnTtuU/C23DM0rSoaCrnkVgcE59xi14nIvZyOthgsfRY3K0SST9Jbe/d/MCLQAItoo6lJxMn9fstDPqOP8Am+xbB4kkROMmMgGCD4yZmVRzVnW7e9rGlzjAF1WAkwEh/8PbtTTzENPL4b4DuyUV+aLCNVv8ARFEPIOuBxWPOJxU7pk9ADbwE+JduWzZSDGfPnwJu/hmtdMgPwzSsv+hpZGSv2wK67ugHCk0O1gey1rvqMJo1KsUaIjREaIjRElL6+jXeSwTqqQZmNJswfcpwbur5VTJkgf6bWjXF1xiaZqmlvHlxgHjF44LPIcuZVHStodnNNtK+kAxAn6lAIiNmzzGqx399tIftrjtvYTs62fcb+BufJ0n/AHBX8K+Wx8+fZe9j1VdvMu+jNbeWo92tUUIOKyMPhomtH/ykk/QNW9hYx1CocHW33ad3G3I6j91hiaeYdo3xT7sumQxRiNEUIGZgKsAuzO1X4FsePjxrroVBK/pNRJuJVkH5yVNLfzI7SJ/fAR4j/L268DWkwWHc/G1sRV1acreQ4+IPqVZqOApta3qU4zzKis7sFVQWZmNAAckkngADm9btVkg+p/UMe4hdo9gZ1WmWWeFCoAIykSNmEzYrZApS1CjzetVW2tg2VMgcC/QcJ3AuiBe3Lep20KhExZJO5l2cMRm3Ecsrh6klik9pyoxuucg9jIUYAWFBq/aa0T6mMxVchrgJuARe2rbA3BBF9Y5qyBTY24VnD0vp+5BULMysDyEd1IN3UiKyWfPDXzeqDsRjKBzEtBHMA/8AEkH0UuWm63zzXpehbXZkNEu9J8AIjyVkRZp0Kg/Jbz5+51PQ2li6r5LqYPF2X/KwdSptG/wlMXpeDv7kF9zvHMfv7TGdEH8vcLJGh+4jo+LsjXW4J1R7Mz6jX/2xA8bz6dFRqACwEdVoGrqjRoiQ/WO27O5WSPdbqNpaAiDTGJiPOBRHVHrkqV91AiqY6q4tzmszNqBnMwR46e/ms6cE3EpXbpG23jN3k3wPKnONkDC/8iAMD9z8a5HFbQxVN85qTjxblP7q8ymwjQjrK+z9F2G2UAruKo84SVXzk5TEf9TarjF4zEOmWz1E+AmfILPJTbxVZtzsdykvZhmJRsI3MgAaQEKmDRuzAZYnMCgOfAOrROMwz2lzwN5gGQNTIIF43azbVYdx4MBNfpXrYgjaRtj3FL/+K20UYMqigJGQyGVuciCuWQAYD3Vre0tsYUuDaxDH7wbxyzR58DY6KsaD47twtC6dv49xEk0Lh43Fqw+fj+oINgg8ggg63Krpa/iDHGIQWvKQ4Ap9QYAujr85KVBFc5YAc1rSbWw7s9LEUvra4DqDu+biZVmg4QWO0KvU2Am2xTcIA0sWE2PFllpxkvPyedbuAqyUetb+J5C5Kps9lYX+VpFBR2AH6Yxcaj+Yyce1Trl9vY1z3DBUbuMT+g/U+HNXcLTA/iO0Vd16SSdYIIwUlnYYg0ShIJUsPvHTTGrH/LkfIvTbIwfa4mBcDfy3+B+n/dKsV6mVk/Pm/wAFadS9aQbFotptUWSODCOZi4AjRSqME+XkRTkyjhQOSCQNd1UxNOm9rDqfThPCdBx3b1rAwkEp81OsUaIjREaIjRFkc/QIn3m8gmBt2co1C1t5Z7UkEG13JWjYYRyKQQGGuQ21Vq4evnZxnqCGj0LNdQSCCDCv4drXtg/NfuuHcm2YjWc5pCaimJ+hTVxSFjfYahjIxuJwquTGcjO3F0dqUPw9Qw/8pPHnz47iLgA2biWOoOzDRd93KNtN+KT3bTc+3cKQfY/0CTE+LAwdTRtfluDpG03VGHDvtVp/TzGpbPLVp58LqwSAc4+k6pj6P6ki6egg3cmMQxG2layGQkARsRfujscnzHTc4uR1myNpDF0of9bdRx5/fgfBUa9HIbaJz/Cp3O7gvcxxzxGWPBq/NWAa/Ya26gVV6yjy2jD9OcRf/QJIy9/5cQS3xjd6p7Qz/hamTXKfZSUozieKXtvu3kkfBDJGAAGjV29wJDgtjhweKDEgg3+3DUdjYqtSD2MN+MARuiTPpC2TsQxroJS11Ppn4aYSrHlETbxSoVxAORoOOY1c5hqIjZmukYtFcdSxDWdniAWu3O42jUWzRYiZcI/MIdGHNJltx8+cuml1/wAVEpKqxj4BV65Rv5ZFPwfIP0sD7T4J1P4c0+8RPEcRxB9xqDqNQp882UbdsgV+8mJ5zMY+RyzL8kge8obtbIy9wMtMPLh2ZnhPsfYEaG1rFeEgarx0j1HL09GBRGgBZiq5EKCcmeJ0Vj2zYfBxSZ13KAGunwG1oApPBO4aB39pBgE7pBkx9KpVaH5hb2T50DrbboMTtdxAB4M6ouX+kBy1fuQPOuiaZEqoV7691dtqgcbbcbgHyNuqMR48qzqef2B8c1xr02RIHW/U0vUoWjjjC7d+CtkNMOPa0jKFSO+GMYkP+ZdaHG7XyE02d07yYJHRoOvAOjoVap4ebm/zijaNF2/agk54ONKzXVqD9MeQKoP1V8qC55SoKme5j3A5ne6Lnh17quiIUw9SMJVZGDOTbkA4r5pI1HuZieAotjTE+MdQ9gKgJYIG7ieZOgG8nTQb5WWaNVSttF3k9lMYjZwRcnk/S9LHd2Di8gsBSUBJd8dnh6dcNyUQXv8ARvCSdI1AMXhxAyiYXFsy6w+fP8pm3MskZT8opELzZ0dQqgcEFVKgA1eRUVqF+xMWxjnPYSd0QfO8+QKyGJpkgAqy9CR0N6R/htuiUrx/hwiQj/1RJf8Amy112xc/4Gnn1g68JMekKhiI7QwmOTaozq7IpdLwYqCVussSeRdC680NbRQpa6p6njn7u22ctzK5jmZQfyQPqIvjM8qvkZBjz22GtbtPaLcFRzauNgOf2H7b1NRpGo6NyS42TcyrjUfT9lz9lkdBa/8ApRj3c+TieRR1xzs9FhJvWq+YB1/3O05XFjIV+zj/AEj55Lou4m3Esj7e0ZgY+74MUfGSIfPdcgGR/wBGKxr7w7JuGVqeyMP2czVNzy4D51NoCgLTXdO5ROr+nYUWHaxLbye0sBz+ZcCj9lAkkkCjgCJ282TU2ZWrYrEhzjaRboQ4nr3QCeYGmmdZrWMgfN36rZtdstcjREaIjRFV+pusfg9s0/bMlMihFIBJd1jHLcDlh51i94Y0udoBPkvQJMLP+p+oYt44mjiePcREK1NHMrAE0pO3d2VlJai6qtO6kgOWXS45+ExlMMc7KdxcC0Gd0kAQfcAiYhWKYfTMgT0upSdaWbbrPCgnj5EiLy4/mpT5YfMZokHjmlbjjhTSqmlUOV24nTlfhwcJE8rjYZ8zZF0vbNI9qjS7X8/pk192JbLbcn6mRfqw/mj+pfI8Ea2FQvruFOt3a7dCdH8ATpPA6HQqEANu27T6KF1DbSLJt4BIsm3ZWaBmAZGV3gjK8G67cjoaFASEqQKSOejUYWPqlpDwQHDQggOdPm0HmRBvLnYuBkDdu9Pv80GmeiOrPX4LcE96Jfy2Y2ZohQDX8uvCv+9N4ca6fZ+OZjKWdpuNRwP2Oo+4VOrSNN0L51Z97BLIY3STbynJQ8DzYWAGX8tw2JILWQR7iLFAHPF169HvU6eccjBHoZ914xrXWJhVG4bcNC7u8ohhSysUTbeMBBwsSZB3JFLi0hjHyRVHX034/Ekmp/BYOF3nxOnWAeqlIpMsO8fRUm2/h02/qfMbUeUeFUzJH6gwjVmHwJAUyAvGiC09DDuqNzH6SNHlzyR/VLoHSDCxc8Axv5QPKysI/QO9jkRe7DNGCTmcomH3xVQ2DHiyjYN7sozZbUVbYzXTkdE+PnxHXvDc4RC9biDvHz54cl8MRDdmVilgpZWqK8ryOEkQ8hTasDace0cpXpPoPcC3vNNx8+ppG/Ufmvc3muDgIPz7qLMGiVJSBSMO6oP0r7gSt8ex7FeMWdTwqnXjYqE051FuZtY9R6gO3kIZF05+id0FVtrdrEA0J+8LWFXx5jIKV8KI75bXZbIxpxWHBf8AU2x+/iPWVr69PI62hXr1vviI12yNg+4yDMDRSFa7z38GiEB+GkU/Gpto4z8LhzUGugHEnT7+CxpU87oSXDGHMjKuMMdJGvINKpyNfpULSKK9oZ25ZgNcO5xaGgmXG58TbqZueMAfSFsgJ00XZgUKxqwLqoLUppXYlSxKmyT9CRr7jRFgE15TYaps094wOJ4Ae5cbb4lCcq97j0JvZGIVoY0daZ3Ob1Q4dFUK3j/DVliHyH11VDY2XL2jtLwNx5f+xl53FqpOxHAfPm7TqoW9/hhJtstwJhu2+qQTwoxofyii3A5ADcVwrGlNx+EcxvcFhuaXM8iHRPUX3kLAVATf1g/orXozT9hdxt5Jo1LMjKL3CK6M0bK0f8mQJDxdsMOSF8Gm52NotbVoHtWEAw76xN9d/jJHNZgU3Eh1jy0U/YSb+YxwIY44FZe48e1eEBFIJRO5IeXFr7QcQScgQA17CYnEVr1KWQczJPQQPM/4jexjdHSrr1X1xoEWOCm3M1iIeQo4ylb/ACIDf+Ziq+W1Ni8XTwtI1X7vU7h86rGmwvdAWV7TZTruX2qNStGVkk/yKY2Bdr5YtLPkw5ZsvpHuXka1em+kMRUuZkDiTIsOENbA3CNdDfa0g5R8+SVM3W2j3MIQt2elxcu5OJ3BBvg8VFlyW8uT7fg6rsqPoVM0Zq7tBrk8P5o3flGvBZEBwjRo9f2V9tOqxxwGYqNvtUUBMxgSBwpC8YqeAqn3GxwPBoVMO99Xswc9Qm8X633nidBxO6UPAE6BV+y6/DBJ+NmR3b/ylJSJUyFZFty8alsTiMMsQX/U7gdbs1uGwbcubM/flBdHLug+PgNAFRrF9QzEDnZP3pPr530crmFoTHKYyrMrXSo1hl4IIYf7HW9o1W1WCozQqq5paYKu9SLxGiI0RROq7BdxDJC9hZFKkjyL8FfswPIP3A14QCIOiLP9psArNtt1GjOrF1yXj3Gy0eVnEuSVIPtyw8rzwO1MLWwdWWkgG0jeBa/OLEb9dCtpRe2oF53GyhSYYStDuGFIxN9yucTlxL8+0kuoJord6pMq1XU+80OYNRw52+nqAAd8qQtaDrB+eai7hmhkzYLBKxALj/BlN8Ak/Q5/legSxCsScxKwNqsyg5mjd+Zv3HMcJIjunE903t7FK3V90cEaKB424lO3DowtwRIIsG7qMyluAhXIBvaQSdrh6YzFr3gj6c0EaaZpGUgGPzTEi4gCFxtYeHy6uOqdY72zO6Ri6JG5yQ4SQTopxYfK5fSyE8WB7gxutg6b8NixTb3XSI3hzSbjnGoO++hFsqhD2TqPYq29F+oxsR2JQ67MO0ccjm+0UdoiS3zAzKeTzGSA3sZWHR7O2j2kUqrhmIBHiA6DzAPQ7rggVatKLt0Wnyxq6lWAZWBBBFgg8EEHyCNbhV142e1SKNIo1CoihEUfCqAAP7AaIu2iJO9eQCIDc/psCT7WLMZN/wA3MJoWRKo8LrS7ZwXbUxVb9TbeB+x7w4QVYw9TKcp0+f4S31cmLARnNmldIwfAOBfBj9mZOG+7ITdc8jh4qSX2AaCfOJHQG44Ai02vutovHpjqAj3C1f5EyxHjns7jHtHnnHmPI/fb38trebMqGlimk6VAR/ubqOs3HJ0cFWrDMw8vb57L16r6k0m53DKSCZY9nCR9xRdhYIqNmkZj4JhQE8Eal2w8VMSGHRjS4/bqbAb4JO8FY0BDJ4mFy6W+bSx8xqiwkVftV3dljF/qKrGD8jMD9I1oa4yNa7UnN4kAAu6STHSd5VppkkdEw+iNss000nGMUjAAHjP6V/pjCEavFzE+Reuj2Hg4Hbu1gAeN3HzMdBGiqYmp+UfOCetdEqiNEUfp+xj28SQwoEjQYqq+AP8A9+fnREjetPU/dEm324ZolJXcSRmi1Gnjjb4rw7jx9C259uq2htAUf4VMgPPHd9zwHibKelSzd46JZ6FuRtoDK71FCpWWaViWkKFo4oweSI0HOKiyWAAJLZc1jnVcXWDHd5xjKBo0EAk9Tz3STui3TAptkWHuqbpm97jyvNE5WTkRMyRl0TOT80O4amYyylFUqcqJZRWrFelka1tNwkfmu6CYHdgRYQ2SQbWAJlYtMmSPnP3TLtZzuCrGMSyqAe1Y7UBIupG5GQ8Yrk3Nn2kYax7BRBAdlad/5ndBrHMwOF5mYHNuv7KcdrE0yrPKZtwOcVFCIH5VRfbB597HM8gN4GoO0e2mTTblZxP5up/N0Ay7yN6ygTcyfnkvnVdnHR28MStLPasF4d14DZP9XKkAuT7Q1+cVazs2jiMVWbBMNuODeBjSAbxvNuJGNYsY0p89P9L/AAsCx3k1lpGArJ2JZyBzQyJoWaFD4139Gk2lTbTboBHktU5xcZKstSLxGiI0RJH8TdtNhFPHJIscYkWULNLGoyA7cknZdWKI6gNzwsjN4U6qY3teymkSCCDaCSN4EgiY08lnTy5u8lPadKfcwqzbmUPG1kd2UNE4HKnvyTiqPIHtdWB5BB1yeJ2tWB7N4zNOk5XAjcRDWH9QbahX2UGxIsfnVXEsLSQ9vcRx7qFhyyVZ/coTRrzkjXfhRrUtc1lTPScWOHH7/oRHElTEEiHCQoJ3yQI9TLLCBTxTX3FDcBSrDPm6AIJoABWJvU/YuquEsyu3OboY3yLeMxvJAWOYAa25qL0bdwRSFVSSKEqQVmiZFVbLBWLjEYszFbItZCv6VuXEU61RkkhzgfykEkxEiLmQBMTcA7ysWFoPLmpXVNkqyMUQQO4xEnmGdTx25q5Vq4DEccYlhaaioVXOYA45gLx+Zh/mbxHEb94FisnNE8PY9fn2XX0zM5hkhlQd5AO5E9ckimI+CkhDMH8W7D9J1hjWNFQVGHunQj06FuhGtgd69pm0HVWPp7ro2OCMxOxZgiM31bVyaEcl89q6AJ+gkA+0gr1WydqOqnsK/wBe47nDj191Sr0cvebp7LQ9b9VUaIkz+MDD/hG5SraTBUHyWzUiv6AFr+ApPxrF7mtaXO0XoBJsl+CIPNOhJtpe6P2Awj9v9kJ/udfOHOy02OjRuX3dfzhbYCSfNeSbmaRQATUMg+wZFxr/ANUhf2o6zpudTa3l329QT/4ifJeET7KN0/drKkW4cAKQjY/aScruJufn2uOf2bVjGlzq9QDUucfBstb6j2WFOA0eCk9VhxIBNF5oJGH37bGQ/wBiU1VoOkSNzXD/AJCP1Ujh+iuv4RuBBvIzw6bybMfPuplP9Ctf7H7a73AuDsNTI/lHstXVEPKe9W1gjREk+pfUHeMkELlIYzjuJkvIt8ww1zn8Mw5X6R7rKabau1Pww7KleofIDifnM2VihRz3OipOszdjaxRpEAxKiKBKtivuWMVxVgZn6QuZvxfHYZva13Oc615cd02LvtvJhX3nK0ADwUDpHTiOyko/ESxgCgfyYOOWLV75m5NgE2eAgJOrGIrjvOYcjXf8n8o3NHDTjmNlixuk3PoP3+WXzr+6gkPaAd4gGUjbxlxz7ZFyUY9xhlHQNqrSE0StMJTqsHaWDrfUYPEGDfKPqnQkNiwKVC023cl3h36SRhElTawg9sRp7ZLAvBUIDhqo1iD/AJWBB1g6i5jy5zS92sm7epOhG6ZI5giF6HAiAYCnbHbdqIptIVgTljJKCCSf1FbDsT4JkZD/AF1Xqv7R4dXdmOkDdynQD+0ELJogQ0QquXpLQpJOd24L1biSRi/JCIg2zQmiSajBNlvknWzw+1KrCKNFuUcBDepJcH7tSYsoX0WnvOv85Qrz+GO2nd2mkkl7ax9tlM0skbSlsnKCWWT/AAwBGWViC5kH6ddXs91V7C+o4kE92YmONg3U3FtIVKqGgwPH5daJq+okaIjRFUeoevw7MIJFkdpLCRxRl2avPjgAA+WIGo6tanSbnqEAcSvWtLjAWXbjqaRyF9ht5EIoGCSfagBbJxUjcFkAskIQyjwoSydc5tBuAxLZktJvOV8E8dNeYInfKt0jVYYifEKbM22l98kW42krcmWMEcj5aSAtEw/+oSP21oWivT7rXNqNG4x6NdDh/tVo5Tcgg/OFl53ezfcxI+33EO5eJs4pPZlY4KEx0MWW1Y/vdWBr2nVbQeW1WOYHCCLx1g7wbjy0K8IzCWmYXz056h2qp+HZ4oJovZhJipB8AGiFZv3Q03ni8R7jMFiC7tgC5rryJP7gdRbS8SfadRgGXQhSt/s5FhbBQsZZc+w1q0eS9yoypxYpn9HJJ8k+IqVVhqDMZN4zagxbvSJExrblC9cDFlH23SYVghneR45I1/xI2YrGTWVZZXESLt8gRRJ8HWb8TUNV1JrQWk6ECTw0jvdIINo3LwMGUE/P2V7t9osisZURjIuEmJtJF8XVngg/NkXVnyaL6hY4BhIAMidQfn3UoEi6uv4dzO2wQOxftvLEjnkukcjxoT9/ao5+av519Nw1R1Six7hBIB8wtM8Q4gKR6un3kcKybLtlla5FdGktKayqoQxIbE0DdXQJpTlVc5rCWiTw0leAAm6zzrkm4neP8VMrzsD2YooXSOMcLJIQ9kkKSCWPglFFvrmsdjsRUHfpljBrNi47h58J/mJgK5TptGhkqXG4jnWQAlMhDGBySqRSNz/VuAfnMffWgIz0i3f9R6lwHtr0KtaGfBeIoTHG5sZzQqV5/wDMtcf95ZPP7ftrJzs7hwa4+V5/7WrzQdVC6Ht1k2Wzgcj2xZOAfOPaH+xik/2YamxLyzE1ard5geOb/wAm+YKxYJYGlTJdyzyRTOPdCsYlUci5CY3I+4X3EfcV99QtY1rHU2mzi6D/AGiR52WRJJBO5ROnQy7fct+Gn7W5GZp42eOeEuX94Hko7MMgQykt+l11ucBjsQwZqdMvaQJA1aQI9QByIi8gzBVptNiYPutA9Hbnfy91972wvtEQjieO6vNiJGL0SQBeP0k1RBPT0Kj6jMz25TwNz4x7Kk4AGAZUz1fvHh2G6liNOkLsrecSFPu/6fq/tqU6WWKV4+nJDFGsSBu0PywWoWfLMfuT7i1E8kiyeflzsQ+rUc6o76jf7D2AsNJst0GBrQANFUp0uKQSTmWSaXEqZFsK3+SJbxwvilJJPli1nVo4iowtpBoa2Zg6jm46zHHwACwyg96ZPzRcei7SSSAihJDdRhnIiKgKGJ4LyIz9wrmWDKVN/Os8TUYyrOjt8DvTNuAaQIBgAgz0XjASOXzzXXrXqPaQR9tpYHlNIEQBuTwowyP9gxAPyQOdY4bA4iq/OGuDdZNut49gTyK9fUYBBIlcOmbCTbxmSWSPallVcnKM0caAKiZElCKtif5mb4rWdasys8MYC+CTAkAkmSY1HADgBvWLWlok2XqL8Kpzrcb6Qe4O6tIt/BRnx26n/SQdeO/EHuy2kNIEA+IEvPjK9GUcT88lCPVu7LlvYZAoNJHFudrZHINudwrDIHlUAb4Lspx1udn0cBQEucXH+x8ePdvHO2+AbqvVdUcbCPELSfS/qHb7i4IYpIGiRT2XiwxT6VxxuMrwQMWI4101GvTrtzU3AjkqbmlpghMGplijREaIqr1H0Rd5FgSFdTlG5XIK1FTkp+pGUsjLYtWNEGiIq9FtamabtDw1G8EcwbrJri0yEkbTbT9OXtSxn8PGPa12EUc8ScKYx4uXtsAP1+dcftLY1cuNQCSd438y3UHjGYdFfo4hsR8811l3DSjLb7yMXyA6LIP/ALWQ/wDc60rWNZarSPgSD6gj0VgmfpKq+u9Im3Efvj2srqVNoCrsAQWVWayhZQVyDcXq1hcTSov7rntBnW4EixIGsG8QsHsc4XAXzpHVtrDEIpJIYJVFVPjH+3EbFcR/lWl/lLDksRhsRUfnY1zmn+WT/wBwBnqb8QDZGvYBBMHn9lXb7fbUC0fp5kdlXLbyASEsQoP5bhibI/VQ8kgAnVmlRxH5hUgAnvDu2vvBHp0usC5u6PBW/QdmNtt0YTbhg4yrF5uTycgVZwb+qsOb4HjVTFVTWqkFjbW3N8rgdPq6lSMGVup91ayR92bbbND21lV3dlGJEUeGSp8qzF1F+VGVUaIubCwLMVXc+rcNi2sk6TxFvG25R4mqWNAbvTd1TatHspotooR1gdYFXgKwUiMD7AGtd2tYs46KNzDtJPw+8mihjDmKP8uTFVspRmjZgCoU1ZqyBVUORO3cTSqNouAJsCSIvv0O4yNBpvV78MwguCRtt6t3YDGoC8lGSRllaRq5ou0pIFWABQWzjWreJwlPEVM1VzzEwJEDwy/53yt/S2E8MBa8CeR/9l0X1XuslfHb1G2QGDAAsW+O5dFmX+mC/wB4RsugWuAzXF7idw4cvUrx+yHMc0OqgSYHdMTw+ryXMerN0Gjdux+UKFq4FViMvzOatiP3b9hT/ptAtc0Zu9zHW3d6Dw5lZu2I9ozGqBHL/wCy47T1JuESIJ2aSJYgcX5CqUyNSVkVNE/sv2GpKmBouc4uzXJdqN5mNNJ/XivGbDeQC2qCOn/2Xeb1XumLmoAXXEkI/wBgt/4n1CkIPxiPudRt2dQAA71jOo4zw0ufNZf9Cq//ANB/xP8A7L1ufVe4kUKyQe1skZVlR4z/AJHSUMteBR8ceONZUMFToP7Sm54PUX6jL8N9V47YL3CDUH/E/wDsnVd3vZunxyvvpSskSsyflx3YBxMiR5hfgtYIFktwTqOptyuK7qAAsSJAk9YmJ9zaFz/4VoEp79BwsvTtqj3QjpQw57dntgg8328QQddRTzZBn1gT13qiYmypptou23B2q0YWj7kSnnBQQjx/6BaY/sxXwo1x3+osCyi8YinbMb9dZ8d/nvWwwlUuGUqo6js13ULoZZkjAN2jQxgD7/Q5Wv8ANWtTRqnD1A4NaT1Dj+onwlTubmET+iXel7zb4YzPss48QPxktyfSre4SmwwvE8LyDwv0jY16VbNNMPgz9A7upFotBid/U6mFrm6GPFXW967szFgJoJZSKVduwJP2AWNmcj9gGv7VqjTwmJFTMWOa3i4fqQB426qQ1GREgnko3pzossCs6w7eNnbJe4ozRaAAJT9wWwulyxBoDUuMxVOqQ0ucQBeNCeN/KYkxJuV5TYReArmGSVPduN5FxzUcaoP/AL3cn/tqk4MdalSPiSfYNUgkfUV43Ms+9TDaIxjcUZFqmU8HGTmJR92BdwLpLoja7P2LWc4Oc2P7pAHUWcegAH9UWUNXENAgHyTb6S9NpsYyPaXYKCVFKqrYSNL5xWybJsszMfqodnh8OKLMoMk3JOpJ1PzQWWuc7MVfanWKNERoiidVeZYJDt1V5gpMasaBb4B8f+4/qPIIsv20f4iSRt87OVf2iYcfcGmGETc121VHFclwQx4raeNxk5Lg7wLRygXcP6iXNM2jRbGjTpxPz5ysrndbchR+Hggk/wDqOVH9isT3rRMeCf4r3DoJ/wDJqskfygKBNtZcblg2Sf6hmv8AuQn/ALasNqU5hj6h9D+qwIO8BUfpfqG0gLCRoe6WGXaKlc/kDDhrYEoBZC4gqpByvY6jiKoBYHZY3zMeOltdxMmSIiOk5jdYV9u913lJVt0YyCGURRxqQeDZ3KKcf6HnVCnT7MwQzNxlzj/2E38FITN7/Oqi9DhbtmQNPL7x24xMKAIVhkwrgX7rLXRIBsLqXFObnDCGtsZMdRYe0ARv0leMBiblTOoxNN2JtvNHHuoXYRNyUdqIliI8shCkNjyCl+V1ns3GvwFYuyktIEjfG49b2nWecrytTFVut1ar6/kjAWfpu87ng9gJKh/cPmvB/wAwGuwp7YwVRuYVAOtiqBoVAYhUXWUk3C7jcSI2zj7clRRyUzk8mSbt+3I0AFFnk2SSANDtDadDEYhjaDQ4yJcR6CfnBWadFzWEuPgsni+lf6DW2dqV9Bpf/jb0Cb/Qm2eWLfrGts0IA9mZKl1D4rRJ9t1+9fsdbfD4GrTph9Swdpx6rjNs7XoV6wpUTmNMyeE8AfD7K59B9Pl2Ukb7nYgrK6qm6LA9rIEClINFiQARRJarNgazZhBSJ7Nwd5g+o9iqmO2qccAXtcyN1nNJ4yIg9QeG9UPrjqMO73QMCnuFyjMVVQ/uCx1VWfPLAGiqknGzr8QRUeGtF9F0Oxqb8JhnVazhkIDhvj/NrBXEP8Lp/wAI0sjducAssdhloAHFyKKueRYyUebPjUgwYy3N1Rqf6jqdrNNoycDr5ykFkZTTqyMPKsKYfsQfnVJ7CwwV1GGxNPEMD6Zke3I81ofpnaOu02W4iH4pVjGe2mk9jfTzGG9iyIy+3IVyRxwRqaW0KWFx9QVmCJs4C4/W48VwlWk57e6fBOH/APIDNax9N3xk+A6xol/vIZCK/cA/01vnbXwTW5u0Hhc+WqpChUJiFVwvIJJ91vJY++yqMFspBFbYD+YgtkzSGgaPgLrk9qbQdtB7WsacgmOJO/lMaC5vzhX6NIUgSTdRuuQSGJnzmicOoKiW0a2VRiSDSkn4xYV48XUwr2CoGw1wg3i4gTfS/mFm8GJ0Xzp0/bRWVt2Ia9qhIplI+47CvIf7nSszO4tIZm6uaf8AuICNMXvHgfZVfq3quymTEshax9WK0ateJaVX8EF8R9yQSjW8Bh8VTdmgxyk9dLkcQJPCD3hhVewhWXT9tKYlKw7CR8RfbGK3XNEBuL/bVarUp5yC6oBzufK3usmgxoFZ7KByD39vt4x945C//wCUSV/vqrUe3/8AW9x6iP8AyKkaDvA+eCp+qwpARLs37bl1Ddo4jkhbZ1FFhdhZBJlWIQkitts3G4trsknkNZ5ZTqN1ssakwoK1NhE/PP8AytH9NTbh9sjbpQspvwMSVs4My84sVolbNEkfsO5YXFoLhBi/Va0xNlaayXiNERoiNEWf/wARvUkcMghQQmfAFncqHRWbFRFmMS5pjyaUDIhh7TQx9RrWBrmZpnUZgI3nf9za2qlpAzMx6Je6Uu1MgjJnlJCgySTysvcOREbK0hAahd1RyX+YXxlc4jIX91utg1oMW7wIGl+tjwK2DcsxfzK6bxI4JAANjt3P6UiM8zgfyqoVr/6W1jTL6rJ/iPHM5WjqTI9QhgHcPUqP1JpGmiLLLIVBqM4gmzGb7StaqVDISTlTsMSC2pKIY2m6CBO+/AiM0XMmRFpAuDC8dMhTI98m+kKxxKTGaeSY5xowqxGl0zi1s0oGXkkY6hNF2FZLnGDoG2JB4ncLc5jQarLMHmwXh+nMbALoXDLGC+Lso+qVyo/KQXYVAvlB7S2OshXaIJgxBNpAO5ok947pM79QJTKfnyy+/wDGY1hSozG6phEQAFVXKoHC3YUcEmsRiQGI5Pn4V7qhvIJk8SReJ48BMmQSODOIU+bq0aSLU13IoKWSVGDCmB5DZENRomh++oG4Z7mGWaA343GnKLcFlnAOqretdQhRO2jCZmSeMhTftZWko/coFUVyQG5rIXYw1Go92ZwygFhvxBDfCZN98W0thUcAI11WXxi1H9BrrGvyVA7gZ4+i7V1EVsN2Z3tixjUcQrTp/UZoWyhkeNitEqSGxNeT9yQK+1X8UPoJayuxuYc+fjz3L4mc+HqOa03BItpbhI036StP/hzL+K2s4ldpWDx2kkjlRRBBAs1yAxI+bvXP4l9PtJokRy5zPzhC37KFem0NxDSHf1ekfNZXjo3TNrJ1fcbkFiI39y45KJZFRlKtd5cvwB5YUbHNPs258+9XTjKpw4w/5QZTz1DqsURjQyRosqsqM1YZDEKvkD5PFi6rzrIuA1UDKT3zlExcxw4rGP4pdJO337GyyyorgmvtgRwBz7bvz7ubPOtdjGw+eK7L/TtfPhzT/lPob+8qy9L76NttFFI3ZI2gRGPFdywW58Biq0T5Kn7i+UxtJ4rOe0Zhnkj+3d4SZ5Hy0AI0Nlfp1aIyuveCCORQoJIDDAWAT5ssRXNlP2415w1QMByzIPhf008jzWecTqoUXWoxZxZ5YxJFf3QEEFgTkwC4liFajmPk3M7CvMCQGmD46W3C8wCRIhY5x4qPtOnnFVpmxGYiyq4mJIMTD5QEIYySvtUcKy3LUrCSdJtMfmH8w56hwE3JuQYxDfnL5uXbebuPYMJJYxi9fnR/l34Ud9BQ+VGdEWeQnFx06b8WMjHXH5Tfn3DfmYsebl6SKdz86qJDLJ+Kd1WSMsD7AUBYHDHFWYZoD3n5xNytiDzqZzWdgGkgxvvbWZIBgnujeIaJIWMnNPz5qu0apNLi/wCCnfyI54DBMPgmmDNX2IQf11gS+mzM3tGji12ZvpA9fBe2J3HrYq33PpuJ147kTVx255VAP9EdQf8AYaqMx1RpvDhza0+4KkNMH/JXv0b1MQ7r8JuVVpRSxbggFzkrMquwHllV6NLyjKR9DSdrsnF0arBlYGkzoIBjXykcRcEbw3XV2OBuZ+fPmui63Kro0RGiI0Rc9yhZGCnFipAP2JHB/toixjsbybdbZ5mEycDc91UzheMNQIQqDyxBZVuvqJXzyO0cXPaNrDLUbZsSA4E9D6mOEFX6VOILbg+i5y9JiikbarLM67maOR3YkhFBsEOBy0jjthrsELz7dUm4mo9grlrQWNcABvPSdAO9ERrxUhaAcsm8JlHR4ttHhBhto/1ugBkb5+pr5ofUcjV+POtfTq1sXVAcDUduG4eAi3kONrKUtaxtrBUmPtoRmOB2xjjDkz7xuTcj2WEXlvJJWySF9puvGV5BcHPbq78lMf0jQu3aQDpJuIhcaQPU9Vz2zbmLcSiII1Jm7ZCOJARGmIpHal7Rxoc2/FYnUtajT7BjqsjNoNXG5ObUa5ryeC8a45iG7vLp6Kd0ncruIpe/MqyzUrUwH5VlQkdG+akUsOcy5HgAU67HUajezaS1v/y1k+hjhA4lSNIcDJuVNg2ffVJAAElkViPFQIGMSgV4Jpip8dxx8agdV7JxadWgj/cYzHw0nfAWQbIn5CjdL2CP2ZFWxNHNISSTw+GCgHgLi5pRQ88WTqWvWc3Mwm7S0eUyeZka6rxrQYPGVCGxA2jywoLk2kcqV8lFJKD7Bg3x8yMdTdqTiAyodHlp8TrziPQLCO5I4JB6H059zLDBEAXkIAs0PFkn9gASf2B866lrC9+ULsq2KbhsL2rrwB4ncmzrf8OZoZY4oZotxI9WgqN1Bv3FSx/LFG2v+2rDsIZhpWoof6gaWl1amQNxF5PDrCuOh7A9C3kSbhkZN0v5jgEBcchjZ+pbYG6HwK1PTb2RDSdVq8XV/wCoMfWa3KWXjWQftHkeSZ+iAbbqO8hEbPFuVSdMVsCwyuGvjkg0PsNSNkPI43VGsWvw1N03bLY5fUD6lefX/T0l2ci9pi9flCRSxz+yMjWGIugxK8AVXGsqjMzSFhg8QaFZr5IG+OG9Y51brM+6KGaQvgMUv4H/APvxybJ+SdampUc/6l3+DwVDDNikInfxTt6R6d3drsu6vBUueTwqKkaCx8MKYr4OTa5naFfs69XIdLeJJcfLSeQXGBs68122fTBNs4AFxy2IwK2pVqUisa4JbkeDXN6wqYg08Q8kzFS83kSftru3LwNlg6Kyj2xxaaIWpKbiICvJWnQfFMnyfBk/bVU1BmFN+t2HzsfA+3NZxaR1UHqM0Ue1y20yl4y023o3QKmQowuzEVyFfCla5VTqxRbUfXis0wYa7zyyP6gY8ZmxKxcQG908x84KFvJdxPJtjJiqvlhIsmS2pSWmHbU55RDjwFEn1VRt4XD08tRtKS4CS0iCRBaYubQ4nibRCje8yCfm/wDRehAUV0EXciQjv7M3lFd/m7Uj3YHkhB9iEIIoxBwe5pL8pP01Nzv6anPiY5ulexG7w+3zorvbdMiniCOy7vbkWndAdlB8U/6hXhj7uLybVXEmvhKtwab/AOmzTzA+1t0BSMDXt4jmuG8ih2Ij7qmXa3TKzNnEKslGBtlUBmKvkSAabgK212XjKWKqdniKbZ/mAynheI3mPK28Q1qbmCWnw1WgdL6BttvRhiAPNEksRfnEsTQPyBQOutpUKdL6Gge/idVQc8u1Ks9TLFGiI0RGiI0RL/qv0htuoRssyAMy13APdxyt15ANmj4s1V3qN9MPgnUaHgvQYWf7jpbx7tIpJJfxCT5liC8CxOZIoG7ZcAXSrQOYZWNkCzzT9nhmI/DugU3iAbZybE3AnWZnuwVcFWW5xqPL56qV0RBvSZ5CzRA/lq1e4GnV3AoUVKMsYFC1LF3UFNftHEswgOFwgyg/U78ztxE8JBHtA1lpMNTvv8uCk9TYK5YDuTOe0vJFWMhErDlRiO5I49wUX5MQGGzcM00jiK9qLLx/O79eHDd/MV7WeQ7K36j6D580XAbDkbccxoRJuXAoyyEDCNQPHGJxH0qIkXgioX4iriavbG7391g4DSf0HPMTpfIMDBl3DVRZOmLIxZyzHcylVTuN2wij3sEy7bKcSQSvuXC+SbsYqo2hU7KlEUm3dAku6xIuYEGywYC4Znb93JcNruJxFOkZKxwSdvJmFkEIyuAFJNo6PWS2xPwcBhXoU2VWGoO89odHXdrbSNDbmJOTXEgxuMK06H+NI/DpCpMWMZkBpBSxngn4KsDyAy3wsmJOpaOyPxp7eme64k36nXfPSQeLdBia/Z907vnz9VVdTl3Gyik6eVzMcSRK6irUoQrA5HEEKwtgMSjUXNKbGM2ayli+0cdSXevDkToDeROUSVhTql1OB0+fPNUH8LZAvUNux/Srn+3baz/tf/t863+GH8U+K6TbbowDRxLfYp99P9Win6/OyENcDRhhyCVZLr+y/wC41Za4GsQOC0lWk9uzGOd/Ofb9k19c2ME0gWaNZMQrDJsQhtgCTd82eBf0+ONTloOq1dOq+nOQxIg8wdyqD6ggiEe4ncBUjMbMgL+5GUMCUB+SnFA23xR145waJK9pUKlRwYwST/n2Ur1j6jhi2scmVxzMoSRPcAbDWK+cQ9fuK4vjx1RrRmOizoYSrXqdkwd7gbadVlu4XpjbLctBBKskbRJHJLKcmLljyqnAe1H+D/bVEmkWOLQuppsx7MVSZVqTMkgaADjYa6Kb6P6puG2+02qIbfBFcgHhlZxzYFBVZuAWAUqQPbI3Pv2bTxONdB1JPkYJj9wJuCbtGgdWLGn58+dUz7ra73ZRpEI1kVcUWQGgRaooNn2iyPdyRfCvRbWGO2Kabn1nHu3JP7azy0/qGi8p4iQGjX58/RL8Tbrb7RUFOIykFKQPcCqD2stlQaFZ+8AChkTqFlGli8VDRDnS6/idZ1P9ttZMLIuLGX0Fl0k6LHHmiNKDtzHMoWR6eMefywcXYYFuR7nHP1G/MPig+o11cDK/M02EtJ3gxI14wBbcj2QDl1F1aS7QBijf+H3BFFCbhnFFWRh4ViAyNxTqtfWKgqdrhqusVaR/5N/xrxab6FZCHt/pPoV22i5sBJS7iAhSyihTfSQP/gy19PhXUqDaoTZxtJtWgcZhx3HfW3+V3EffnwJCwpktd2btRoeIUbru0O2vdQWOfzI1NB74tLBCyk0OQVc45DgMsWzsa2oBhcSMzN3FvQ8P08jlWpkd9lj7q4i9MHfRRSnchoZEDrUTL7HXj29zHLFvLhhf6ddDR2BRpPlrjHhPH6t3gAqrsU5wuE77eHBFQEkKALPk0K5/fW9VVdNERoiNERoiNERoiX/WnTFlg7tDOA9xWoFlA+orweQLcD5ZF1WxbHupHs/qFx1F48dPFZ0yA6+iV/SfpSf8NEE3SKAFRx2WsNGFiarlomkFNQBFHEg0dT/0nDYyMRJh14tvJJE9SeJ5qft30+7GijybiPb7+VJWEaRgxRNIwAAKwyscmoGSVndif1dmv0HVHb9OoQ2hSb3WgEADjInoIA5TzUuFIEudqVI6huwUAiOObiNGH/xHtmYcHlI8pQSKLGGjzqrsugcNSfjqgu0Q0c9PTTz4LOs7O4Uxv1Xbc7IKwdKBWMQQD4VpGVfH2JEQ/aj99arCB2JqNofzuBd4faXFTVIYC7gFF2e3SZJkX21urxvnCCURpf7MkAH78jWx23WLMe50WAyjxb+mZRYds0h5+qbPR6it0w5DT3Y/aKFD/wB1I/trpdhNLcCyefuVTxJ/ilLPruO9+1UP+SLMf9Elp/2aX/vqtt6A2kd+aPMfeFlhvzdFjmx3LohwYjOPBq+VYe4f0Pj+mpw8scSF3zsLTxFGm2oJAgxxtF/NPPo7ry9N6fLuFiVp5JjFHkPhVVmJI5KAkcA8kj+urFGoKdIu4labaOEdjce2iDDWtk8rnTmbfApvpX1vuH/GlpA+7lCfh0YUlrlapXzTcKfqI8ktrOliHOmddwUO0NkU6Rp5QRTH1O1PU/fQcOKvtuuTpt5oDRGWUiuvJu1Yk+cgSB5Hk/biJtZ2QtI8+av1dm0TiGVWuImAC0ixaLRY2IB8ualdCnE/Td7tXJJiC7mEeaxsTV9vYfH7sfvr2kc9JzD1UW0KZw+Oo4hu8hpPpfwPoqnqHV+5DHAkaxxoQxAJJd8UQuxPFnG6AFZHzqGpVzNDQIAWywmA7Gs6s9xc53oJmBcp4/h5DU/SSeQ0Ezj/AFLHBGP7he5//Y6g2WQcXiOIgeZcfsuHxWg8VpPqn/wzE+A8RP8AQSIT/wBtX9qML8HUA4FQUTFQJG67jt4JpGYV3l3CD94u3MQPv/hM39L1xWy6p/GUSB9Nj4kj/wAgFsazf4blZDYBZgRw0GcJH/yziyX+9CM/9TffTarOwxFWjuJDh84XI8AlA5mNd4KHsJFjEsLD2wsq0B/5T32DQA+kh4AOT+VF99XsVTdjcEzFt+tnddzA3+snqZ0UbCKdQsOhuFH3XUo33m17BSVshHJgwa0ldEaNqN8oJJv2O2vxd5bAZWp1S17TlfYgjUAEk+Fh/uWOKLSJG7586Jh6j6NlltRuqjJBAMZY8EEGxIASCAfFceNbhuwcO2pnaSBwtv3Tw9eagOKcRBTR07ZrBDFCn0xoqL/RQFH/AGGt4qykaIjREaIjREaIjREaIg6IlDoB/Cbp9ufoc4r/AKlW4z9zlCMCxNZQAeTrVYR3YYl+GOh77eh+oeBuBzKneMzA/wACrjqvpvb7mQSyLIHChco5pYiVBJAbtOtgEmrusj99X6uHpVo7RodHEA+6iDnN0Kr/AFN6UWbbLHtwEeIloxZAYm8gzD3AsTl3Acg4VuaIOFfCsq0uzFhugC0ctI3RvFl615a6VG6H6c3PeSXdyLUZtY1bKzVAse2gFfVVMcgtMACGobP2PTwr+0mTyn9SSeG4cpUtXEF4hderehYZpe4jmLIt3FCqwOfLFcwcSzUWXlGNkqWOQuV8BRrOzOBBtoYmNJ58/qGgMKNtVzRAV1sUg2qCFWVQoumcXySbNn5N/t8DgatMY1jQ1ogBYEkmSsz9SRnd7reTRyieAwiOkXFCUzKx92zmgLO8mIAsqlt7l1z+2sRSbWpNnvA/8QYvH8x0HC5tqLWHYS0nd89FlkZOAI5OIrn9v/f7fF+dWoGeCu3xFRzMGKjJkBptwtPURKv+s9Ril6dsREyZxd4NHkMrYh1JB59yqTf2x1YfT/hsHDX7rTUNpUqeKxFWZBALTpMCw9Y8FE3W72a7dWLG7JDLwWXgVRYnK2PkD6D7QABqq2lVL4A/b05euq1p2piM2c1D+nlp6Lj1D1f31uRVkmUENMrBCUK4FX9gDEfEhYN9weKv5ZguF/cKNm0H02lrLN4To4XDhMxfUb7+FF6X64NvudrJI2SK57o5JMbWjpXA5Qt8/qGpW04cSAoauMfUoNpOJMSZPoP1vxsp88iiVgkqvEGxVkDHK/F5Ip+D8DkH7ao1KQbIA/wuowO0zWeztXtG7KLkniTFuQHibJ89NwNBH0vclzBClO7FDIiFkxy8gpHKjMHPIR8WqizGhgcRSG0KrXnvXA3TfQ8SPynhbdA5eu0lgI01+fqti/4jtdwojE0MglBChZVOfBPtxNk0CbHir+NdE5oILSLKkDCp9r6E26yh2JdAPbGVUAWQxBxAtbA9gpT5YOaIpUtn0KT84BJ1uSY+54EyRuhSOquIhdfUHp+WSQzbaQI5ADI3AYjwcsWrigfaTQFFecoNo7Kp4whxMECOP6g+scQVnSrmnZePS3pfsrM25xkkmGLreShLdq9wFklmJNAchQAqjVnB4NuGpZNZ14aRHSPE6m5KwqVC90qy2np3bxyrMquXW8S8sjhcuDiruVBriwLokfJ1NSw1GkZpsDegA9liXuOpVtqZYo0RGiI0RGiI0RGiI0RGiI0RLXq/ZXhKpxJpC1fS15Qvz5xk4A+TJrT7Ya5jG4qn9VMz1BsR83SrGHIJLDoVc9I33fhSSqJ4Zf5WBKuv9mBF/Na2lKq2qwVGaESFA4FpgqZqReI0RK/qjrMgk/DbdxGQncmmIB7aGwoUN7c2xY2bChbINqDq9qbSGDYMol7tB+v7b1NRo9ob6BIfUeiRS1vWZmIBCSTzEhlskM7SEhIySSqxBeD9mKjmXbUxVR/Y1DJOoA05ADU8c0idLiTcFFjRmCs0edYspnRFrxZj4+SxayqgfCqH8WV5rXkUXVMtMEnz8gNTzJjqpe9F1mvVuhybWTtgZoRceJ9wU+A8ZPcFeASOaHg8a6bD4tldmYmDvnSeR0PHW3S63WB2syjTFKtNtCL23SNeSrTsn5/5efk8/kyDm8Pt5v2/141aFYfzt/5Drx4XXr6+ynmXMv8A2uHsFz7ChjlH7uQBKjcFSyscWIDFWLA2CAbvnWYquixkciN8EXGkhYnA4DHH+A7KQNAI8SDE+HiuokIUJRYBWLKoJuh8KAQsa/YCj4YkcaZxM6Xi8e+8n/Co4jZFPDgdrWA8CT5A6c/Nc06cyH3baXMXZ7D3YrLyt8WP6ZD76xOIDrio2P7h4b+XoVZpO2W2k1jhJG/K6Sd+7TlwUzpvQJJ5O0kYiY8EuAjADhsUNOzqL9oH9avmCtjWUmZ3OzDlccpIsAePkvamNwlNhbhGQ474iOd79BotQ2CSCFV2zoVjXEJZagPaKshwRRBRwfsCKrXLVSztC6sDJMzprfmCOBEcwVqmzENVbt+gRsW3bZdxAcjt5WUirD9toysmYF2j2PgAWdXW7RrUSKVJ0TpI8pmRB4jqZUZpNd3nBN/pnrksU0UE034iCcH8NOazDAFjHIVAVrUFlegfawNmiej2VtQ4qadUZajdRx58uY+CpXo5LjQp31uVXRoiQZfVW4aWQqCqK2IRTESSsrxGi7KaYKCLAoki241p8TtZlKuKc2BIdIcdBIiLX05alWGUC5s+SdembkywxSMoVnRWKg2FLAEgGhdeLoa2tN4e0OGhEqAiDCk6zXiNERoiNERoiNERoiNERoij7/aiaN4yaDAix5B+CP3Boj9xrF7A9pa7Q2PivQYMhJXpz1IibpIbVhuCQ+LCop0GJDX/ADhcQPNx2AQWI0WxnPoF+EqflJyniN8ct/jHBWcQA6Hjfqn3W/VVGiLPfUSj8XuUbkM+1dh/lY9sA/sWjNjxROuT/wBQNIxDHj+R0dRJ9ir2FPcI5hUs8ELNt+4A2UQZ2bwqmjxfOcj4qo/SEOOJq9M19UNfktDoAG8/YC54zeQpyBIlRIgZJlG2j5OJWSRMY+cmH5SkMQi24EhBydT8pqZ0Mpk1ncZAMncPqMi5t3bQCOK8Fz3fnh900dK6JPuIyySkRtdSOE/M+5Eax44HwGJsjnkEMdlhdhOqsFSrDeAGYkcJOax5e2ihfiQ0wL/Oip930KbbNCNyEZs2VZFJxmVwPYcuVlBjiPnkqHs09Y7RwD8KC5hlhA/2kT6QXeBy8F7Sqh+uvuo3/DE3W33O3Ipu5LLAWUgq2bgnmj9dk/dZlHg61nbuw9VlYG0Na6N4gfpYc2ngrVJzmnM2xBkfPfkVC2HTkg6Yq4/m7pO5LxbY0Gxr6qAKxUB9Ul1ZOpqtd1XGkz3aZgcJ0nhOrp4DkvcRWNYmo7V3oNw8NPXerv8A4NNuZZuwqCTgKZPpgtu6ztwS0jHtuF8WiA0Fsz7MwL8SGj8g1P8ANbKGjkBI8SdSqtaoGdfZWHU+hbjawZO5kijW3MeOSAeWVHjYOF5Y2S1DgMeNXcRsBwl9IgngQRPiHW9B0WDcUND89Eub9GWa5V7oNHuxKCKpirtExKkkKyNj7m9tBSEy09ItdThhy8j1EgOFxEgibC8zeJzIN1M2MG3bcAIBg0ZKutrybzjbwwYUHBPurIGgOYar6wpS7UHQ36OG4i8HdodVk0NzWUrpvMuzWvr3aMPiiNuZXIH7kNf7sdbTYrZx08Gu/wDlA9I8AocQf4fitP12S16oOv8AqTsOIII+9uCMsMsVRTwGlejiDzQALNRoUCRTxmOo4RmeqegGp6KSnTdUMNWcztOJt0zMFYNEAIURYkycO3tcFiXZ2yPOZJyoUBz1Xajq1SlWaIjMQL8Dwgbt/grTaAaC08k6elfU35O1SeFIVkSMRPEfyharghB5jJvFR7lNAZZMFO7wm1aGIquoizgSIO+OHyVXfRc0ZtycdbJQo0RGiI0RGiI0RGiI0RGiI0RZj6k6Nto+oySvI0DBBPGxcBQ9uHkTuAgYmiyj2nIFwchrntsV8RhqrH4dkzrAJk8DHEaTf+WLq3Qax7SHH58/dOvo/rJ3mzhmYFXKgSAqV94+ogEkhT9Qs3TC+bGt9TeHtDgqpEGFZ7xHMbiNgjlTgxXIBvgkWLF+RYv7jWa8WeyenN9Mm4O4YLPKoEk4x7ahAceyFbPFSWYBgCSTZGtJidn18Ti21KhbkboBM85EanTW3NWWVWsYQJkqo2+828nYb2iWUbefEmyrSsCMAfFgSXVef83PMOoV2B4glrc7Z4htr8bxr+iuBzTHOCpXTpoknwyClXfbn4OTLE0f+6REA/da86hrNqOpZo1Af4AuB9XT4yvWkB3omDoHqiLbQ7XZyxyidRHAFSIsrEUgdWW1CGsvcQVB58a7zC7QoYpocx1zu39FrX0nM1CufW0anp+6LnHCJpFarKugzRh+6sFI/catPY17S12hsVgCQZCQ9numklK0BOtsp8BpELwyKfskiIjAc19XlRr53UptYyfym3QEBwPUEkE24aFbUGTz+Bc/+IZdl8ffMiyiMnhEAZtvH+zNJTE0bKOPCrXvYxnbNmktnidHu5gC0cxvJXmaYPH4FofpGILtUOWbMWaRqAJeyGuv5SMK+AoHxru8C1jcNTDBAyj1utbUJLzKqer+tov+Y28UU0m5QtGIjGVBYj2ku3sCEFWu7xI4sga9xGMo4cTVdHv5Iym5+gSqzR7ZNtA7gmBIIT+7s8WFD71GzkfCm/GuCAfXc+q0fWXu6AB0/wDyjrZbOzYad0Bedvt9v+IeFqsMsZo4sxSGFkU1RK4GW15HuIPnWbvxBoiq0GIJ4gS5wJ5Gct9RYrwZc2U/LKV03oe63Oy225ic91yN1G6YjtyOGsMHNFKcoQAb5P7DpKWy62GxIqYctywGmZ0twBvaZ8OZqGs17IdKe9nPJttn3N/KjPGheZ0XFBVsQoPNAcWeTV0Lob9VVmvQ/UDBWaTbytNM7SSsHhYFj+kVKWxRAqAUKVRxrhNqUzisQ6oagjQDvWHi0D1WzoHI2I9vuou6nEkkshWsjGygxlyASqjFxwuVfv3OFXkaxpsyNaydMwN453G+J5ZdTZCZM/Pnupmz62qbWOCXbTPjEInA7QBxUK498i+P9x+2oX4Vzq5qsqNF8w+qbmRo0rIPAZlI9vutD9GdU/E7ONyxZl9jklSxK8W2BK2y4vQP6td9QqdpTa/iOeu/W+q1jhBIV3qVYo0RGiI0RGiI0RGiI0RGiJS/iNsomgjmkbB0kjRXGN1I6IwGYK/ZrqxiarVHaVPPhnmJIBI13dCPJS0XQ8JRZpNo8scG5li2iU+4IObK7ctTOrv7lxdmBULbNyW9vN4Xa+JFBrBGck5RAFt3ACDIA1JtuvbfQZmndvTj6Y9QAAbfcy+88wvJSmaMjIc0FMi8qyjmlDH6tdDszHDF0pMZxZwHv0P7KpWpZHclY9a6ztFV4ZpVJdSDEhLSMp4OKRXJ8+QONXqlRlNuZ5AHE2UYBJgJS6oPxCLBFCu0hUoQ5CGZu2/cQKoyVR3AjWxa8+VBOuax+3KHZOpUG5gQRvDYOvA8eCuU8M6czjHuuG76HtVVDIueAehIw97PeTPlQLWXonxm1edc3TxeIJIYYmNNwGgEbtLb4Eq2abN6vf4exRGC2UmeD8qSRyzE+1WDrmSVDxsjlRVFip8a7/AmhUpitSYG5tYAGliLa3WrqZgcriSl3q/WZp2STcQTEMwbbbMFFLAH2ySJlmSDTEyYohAoEgM1Da/4l1MgPbTp6Emcx9PQXPopaGQHQk+iWk28szbieJ7bas8xZTatuKy7KH5jSMdonjJp2NDWuw1Jj4ovEBzDrqGNH1Hm50HkGgKVziO8Nx9eHl7qPuw4C7yR+3Huu0ytzW2GKNtbA47WXejc8X3Pi9SVsOKJbh2d4hpMfzySKg/u0LddF415dLja/lwTh0zq24jd3hhkEw9021DoyygVckasQxBFASR/JGSsRQn2MMQ2mBTe19PhcOb6WPImOBWNfITcEH0Tt1HZ7SRPxUyhQI8mlto2EYBf3MpDYgEnE+LOt9Uo06tqjQ7qAfdVQ4t0KzH0l0zb7hWmMbKZu8wXLH2TMXWgDlmsZChx4yYAn44ra+KqMruFOMoIi2mW0cIndyFlsaDAW31+6uOlvL0+WVmR97t5Tk5xjMsbhe2zBQFDgoiqwFNY4BsjWw2TtigKfYVQGcNYv1mNd5iFFXw7pzNum70r1rp8iCDZyIuF/kco6WbP5b04Fn7V9uNdO1zXDM0yOSpkEG6vN3tlljeNxaupVh9wRR8a9IBEFeLLE6dLLLKE3iN2pmDHtsTkBhdxyoLx9poUCGHwdcLjxSwVU0shIgQZERroWu381s6U1G5p+ea8DoStIYe/70RWxxmHtBOBH59EKwJFfQaIokHVX8YQztMliSPy67/yb9/EcVn2d4n3+6D0eTFmTdpgvcVvy5GPJqRb/EH3FhyKJJ/fWTcQHPDTSOYxFx/t/Jw0vovMlpkR85rQvSvS328AErFpXppCa4NABRXFKAFv5on513WEwzcNSFNvXxK1tR5e6SrnVlYI0RGiI0RGiI0RGiI0RGiJE/ip05pYkJV3jxeMiMrmryYKrKshCE45pZIKhyB9RrW7TFQUxUa4ANIcZmDGkxJ1vpHHRTUYmCNVnnVt4WALb2NhKFi3ECKY5GQDlnVnZ1ci1IVQWDKBkcQeeoUspgUSMsua4nMAeAIABG+5tBJgSVacf6tdQmfo0UqxNt5VgaONzGcix44MdRlSPcjIQocAE4qBVa1tbLUqh9LNmdcAATO+4M2IInLJ1M6qZsgQYgJn6V6ddvgbaGwVSNQHaqNtxigJFY0SVPOJ4G/wewMwFTFkudwnTx+29VamK3U1x61L0/YNFD+FE8rGMAECQoHZYUaSSUkhS2Kjkk48A4kjfNbQouDWgNLpiBE6k/qVWlzgrrq+12G2iMk8MCoDXMSklj4VVC2zHwFAJOpXhkS+IHFYidyTdz1meW4oa2cK2TDDgrqPN7iaikNg3hGC9Gwx5rnsVtyBGHFtA4jXd3G7+pgTYq0zDfzfOpXyTafhlCKB3p7IVr5UVlNOWPcMaAge9snYqvsUnUBw/ZM/GY+XEfS08dwO4cYAgb5KyzyezpW4lTdtCscKRpYydBbDl2LGeQvQHuZY2J4H+J/bVSjUecPicbVPecMg8YBA5CRHRSOAzMpt3XULYwKu12CMLV9ssB5pi6KJYsfsce8crFFBqXGPdUw4xLDDqVRwnkTPlcDxK8pgB+Q6EBcI9jlGY1XMR1IIwlkJ8S7dRRoH6okKvGeE9pjRrLaIxrfxWFOSqLOAMSevPiZad95KwLuz7j7jcpnTfUG4gwqTvxP9CSvmHH2h3HHvr9E1liCAwALD3DbbqMJbiGzGpiHN/ubw5iw33MLx+HBu39vApn6T0/pu5VpIttt7upB2UV1bi1kFWGqvPkEEWCDroh2VZoeIcDodVV7zTGiXum7PY7ncTQwjcbOeN3QGOT2P22GZRWLxHkgkFA1MePOqtXC4Ou403taSI5G+mkFZipUbcFTd/wCiZZAFkm2+4QVS7ja23zzmrgA+OQnxql/0Kkwl1B72HkbfPFSfiXGzgCqXe9NbaG91HuI4b/xIN7uZIQP/AJqZKUH3tSg+W1Bi8PtWkyaNXOOgDvDWfOeCyY+g495sKv63sZY5YtztJQiCMIkcO27iyKKKq5EioFH6T7QtnnzrQYarTfTdRrtkzJLnQQd5Aykzx1m1lae0ghzT5D91D27SfliKCKbdmcySzCQKFbIsYlamlYhKgpVIA44IIFptHtX5A5wYWhrWwSTaMxFmi/fkkcdLrAnKJ37z+nHknr0f6QMBEs4PcxUuDIWDzfqlZbKBr8VdceMVro8BgXUnF9UCfygD6G8JgfJ4lVKtQEQ3x5pz1tVAjREaIjREaIjREaIjREaIjRFy3O3SRSkihlPkMLHHI8/Y0f7a8IBEFFnHq30ydskkr7mRtkXDSRsVLLb2qhpLJXMqtAj2qBRJJ1osZssNmth2tDhMaiLQYi3HdMnW0KzTrT3XEwuX8PN3/wA4M1aRpFk/MYoxSndowcPaHaNmLBPH5YIFrpscta57AALCIB4AOib5ZiJ1vEwV7iJgH5yWo63yqrM/VSBeqPG4EqbqJckALEKvt9wUEqAwtWalOcvIKgHnNv03ANrtdBbpcCDyk3nfEmwtExbwxF2karluOlhGQqZG3DsUjllmedoUol2TvE4nEVwKLFQbGueqbRr4kfxnSxokjSTuBjW/oCRBVoUms+kXKsITtdo0ImKx7dFklt2+qRMWXIsfe5Bkk5slky8jWw/09FfFPqVLuAty3WG6BYcAVFi+6wAaKv203fYzSkZTKJp/dYjiFiKEEGsRTZVwSst/XqvtTGPxFcu3A5WDnvd10jfdvBZ0aYa2PEqzF/iIkawyQ96RT/NO2MYP+ZEiZP7nVrbNMYTA0cMOMnqNfVyww57So56jdNhbcbCFY/raCKWLmrkjCSIt/AYZKf8AKTqTZIFSticI/Qz4XIPjceS8r2ax4XBd3Yi3EDABl78BY4jKreNz8LIpJIo0Q7eVWtbgsRUwWIvq05HDiJieoP8A4jipajBUb1uF7Tc7XdbqcbcrJBPBFNLH5CyOW+ofpd0CkrwQUy8tZ2n+pWtpupVmWfe43gR7fqocHJlp0XJOm5O8bGQTRhcJkmkid4jeAd46JKkOpBy8BuC+tNSx9bDgVKLsrXTIgEBw1gHjY7uG5WDSa6zhJC6dE2yjqO228Y7aQZygMTbkq6uwL8uxLiyC1AuWIJUHebCbUrVXYl7pJ10nkIGgty3RvVbEkNaGALTNdSqSNEVMnpbaLJ3EiwJ+pEZljbm7aNSEJu7JFm+b1Xq4WhVcHPYCRvICzD3AQCrSLbIv0oq/HAA4/tqwsF10RGiI0RGiI0RGiI0RGiI0RGiI0RGiLludukiFHUMrcEHwdeEAiCiVekeifw+9G4EpdVyx7hZ5BlkMM3Y0gsViF+n3ZH3aq0cGyjUL6dgR9IAA3XsB6zygWUjqhcIKb9W1Gsr2AJ78shORn3D7k3yTG5SKM/OAjxIA8hR5DEHh9sOqPxzmanutaOupHObePECNlhwBTB6yuXT+qNuZYpY1H+DMqc0MmG0lQEH5Iv8Asp8XWqNbDigx1N5/M0njA7Rp9fdSNfmII4H9FFbdCTsQw76OQyg5x7lF7kTKASJY+LORoKBH4slvJ3m0dn4ShT/E0gYtZp9nbh1zcoValVe45Hev2Vls9gIomgX3KZ4IDlVlCYEkuhVkNI3irc61uAP4jH0S7m7xGYj2A8FNV7lJ0dFbLPnv9+T+mRIx/pSKJ/8A8pW1N/qdxNdg3BvuT9ljgx3SVw9HMEg6b+0UX/eMR/8Au402a8ja7yN7nj3P6JVH8AeCqtztl7W6gcZIm9aID/JNItgf0Sdl02o00tpOcy0tzeLQSPVoKUTNGDxjz/yo203EW2eWDc75IliRGAjRFkly7i0qryZhgMuGBzHtFirezsDh8az8RUBAnQkngdT+W/UcVhVqupnIPn7rovUZoo9vLMLlXbIJgeDlLJCgLAfPEprgWCONaY0KVR72Uz3S85ejQ429FYzOABOsX8YXXdT9zbGeL7CSBbPs3KNiqCwCC71GUofqBHuI1PgRVoY9lO+YOynm08egvN93ALCpDqRO6PVavrvVrEaIjREaIjREaIjREaIjREaIjREaIjREaIjREaIjREaIjREs9T9MmTfR7hCqRkA7gC7keNo2hIA4sBWVmPlaXmgVrVcJTq1WVXC7NPIiP18Fm15AIG9Kp6G2xleJ0f8ADl84Jo1JwPNBsQSjKp7dt7GRVHyy65/bGza7qhrUBmnUddRG8Te1wSTwItYes0DK6y9df3JMII24liLrG8u4QrGobgMbW3FkLajEFuSKOtXhtkYpjHV3ZmBomB9R6Xt434AqZ9dhIaL+y9dO6VLFFgSMrWRTkzBZI2UxhifcVxSJb8nFr5OqzMe1mJZXZ+U8hIOulgZJ8xwWZpEsLTvUfp/UHG/mWSCRDuHZ05RhSqmTEq59t0t1fK2BfFzbFSli5xFJwgATMgyd2mup14rCgCzuOC+JvmhOzhSCWRo445KTABlXEEAu6iwQLvxkv3GvNnvp08S7FVHANzHjO/cBvm3jwSqCWZALwuu66XuJNvKuSrPK0szMCcVkbIxKpq6Q4e+r/KBrniDEbRp1sYcQ4d2wjfl3+Ym3PksmUi2nlGq89BcwrIo2qpCjmNZtspdcgAWDDHOwSVMlFclYMQRRnrbLxWIotxLC507na9RfTgPKQsW1mMcWGy6z9JbekwQiTBzc87KQMaK0pIALBbxVPpamauc7eydl1zUFSs3K1ug9dNb7yd1ukdes2IaZKZ9t6ZK78zEq0Aykjj/klYIpNVRAAcg3YMr8eCOnbhaba7q8d4gDy+9vJUy85cu5M2rKwRoiNERoiNERoiNERoiNERoiNERoiNERoiNERoiNERoiNERoiNEXiaJXVkdQysCGVhYIPBBB4II+NES43o5V4h3O5hT4jUxuF/0maN2H2AugOABrWVtjYKq/O5l+RI9AVM3EVGiAVR+pfSz7aRd5tA0jqmMgctIxXknwC2B4tUHtKqyqferwY7ZNN9AU6TYA3D3E2zDS+oMEixGVOuQ6XfP2XroXpuTeS/id2CiqKhVGdCv3KtSvifksq50vtCoDJFszZLadMiq2ztxiTzIEgRuEkiSZkwMq1ck2Ku19IAmpN3uXT5S40v8Aq0USOP8ApYH+urTNiYFjswp+ZJHkT7rA4ioREpg2m2SJFjjVURRSqoAAA8AAfGtqoF10RGiI0RGiI0RGiI0RGiI0RGiI0RGiI0RGiI0RGiI0RGiI0RGiI0RGiI0RGiI0RGiI0RGiI0RGiI0RGiI0RGiI0RGiI0RGiI0RGiI0R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815348" cy="24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okolo.me/wp-content/uploads/2015/06/rI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35" y="1124744"/>
            <a:ext cx="34324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флаг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флаг 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xn----8sbjrjizzgo0g.xn--p1ai/images/flag-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24" y="1391275"/>
            <a:ext cx="4244720" cy="28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74" y="4221088"/>
            <a:ext cx="7847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БЕЛЫЙ</a:t>
            </a:r>
            <a:r>
              <a:rPr lang="ru-RU" sz="2800" dirty="0" smtClean="0">
                <a:solidFill>
                  <a:srgbClr val="002060"/>
                </a:solidFill>
              </a:rPr>
              <a:t> цвет означает мир, чистоту совести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СИНИЙ</a:t>
            </a:r>
            <a:r>
              <a:rPr lang="ru-RU" sz="2800" dirty="0" smtClean="0">
                <a:solidFill>
                  <a:srgbClr val="002060"/>
                </a:solidFill>
              </a:rPr>
              <a:t> цвет – небо, верность и правду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КРАСНЫЙ</a:t>
            </a:r>
            <a:r>
              <a:rPr lang="ru-RU" sz="2800" dirty="0" smtClean="0">
                <a:solidFill>
                  <a:srgbClr val="002060"/>
                </a:solidFill>
              </a:rPr>
              <a:t> цвет – храбрость, символ жизни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0926" y="523221"/>
            <a:ext cx="537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ФЛАГ РОССИЙСКОЙ ФЕДЕРАЦИИ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ru1.anyfad.com/items/t1@f3b79c9c-78ae-450d-8cb7-c4cbec140ba7/Belyy-golub--simvol-M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20688"/>
            <a:ext cx="3993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СИМВОЛ МИРА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692696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Мир во всем мире – мечта моя,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Пусть люди живут, как одна семья.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Пусть больше не будет войн и орудий,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Пусть двери откроют в домах повсюду.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Любовь и доверье – это по мне,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 мир бесконечный – всей Земле!</a:t>
            </a:r>
          </a:p>
        </p:txBody>
      </p:sp>
      <p:pic>
        <p:nvPicPr>
          <p:cNvPr id="20482" name="Picture 2" descr="http://ped-kopilka.ru/upload/blogs/25978_85765a08df66b7eb9eec65417082f38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" y="-13094"/>
            <a:ext cx="4706262" cy="68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lik.ru/uploads/posts/2010-09/1283532096_0lik.r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916832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Не жарким солнышком согреты.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Леса еще листвой одеты,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У всех детей в руках букеты,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День хоть и грустный, но веселый,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Грустишь ты: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- До свидания, лето!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И радуешься: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- Здравствуй, школа!</a:t>
            </a:r>
          </a:p>
        </p:txBody>
      </p:sp>
    </p:spTree>
    <p:extLst>
      <p:ext uri="{BB962C8B-B14F-4D97-AF65-F5344CB8AC3E}">
        <p14:creationId xmlns:p14="http://schemas.microsoft.com/office/powerpoint/2010/main" val="30084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060848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,,</a:t>
            </a:r>
            <a:endParaRPr lang="ru-RU" sz="7200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91680" y="1772816"/>
            <a:ext cx="172819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780928"/>
            <a:ext cx="172819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16016" y="2780928"/>
            <a:ext cx="2749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/>
              <a:t>3</a:t>
            </a:r>
          </a:p>
          <a:p>
            <a:r>
              <a:rPr lang="ru-RU" sz="7200" b="1" dirty="0" smtClean="0"/>
              <a:t>1  3  </a:t>
            </a:r>
            <a:r>
              <a:rPr lang="ru-RU" sz="7200" b="1" dirty="0"/>
              <a:t>2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16016" y="4149080"/>
            <a:ext cx="720080" cy="720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76470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</a:rPr>
              <a:t>РЕБУС</a:t>
            </a:r>
            <a:endParaRPr lang="ru-RU" sz="4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relax.by/images/common/journal/block-photo/2014/09/bb412c3706b4651a5ec5547c1fbe37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708920"/>
            <a:ext cx="4392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/>
            </a:pPr>
            <a:r>
              <a:rPr lang="ru-RU" sz="4000" b="1" dirty="0" smtClean="0">
                <a:solidFill>
                  <a:schemeClr val="bg1"/>
                </a:solidFill>
              </a:rPr>
              <a:t>сентября –День мира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028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7" y="105273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 </a:t>
            </a:r>
            <a:r>
              <a:rPr lang="ru-RU" sz="3600" b="1" dirty="0" smtClean="0">
                <a:solidFill>
                  <a:srgbClr val="0070C0"/>
                </a:solidFill>
              </a:rPr>
              <a:t>МИР – Вселенная, планета,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земной шар,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а также население, люди земного шара.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cs402216.vk.me/v402216483/321c/n_T6-T6iQ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048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МИР – дружеские связи,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согласие между кем-либо,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о</a:t>
            </a:r>
            <a:r>
              <a:rPr lang="ru-RU" sz="3200" b="1" dirty="0" smtClean="0">
                <a:solidFill>
                  <a:srgbClr val="0070C0"/>
                </a:solidFill>
              </a:rPr>
              <a:t>тсутствие войны;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тишина, покой;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соглашение о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</a:rPr>
              <a:t>рекращении войны.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img1.liveinternet.ru/images/attach/c/11/116/659/116659569_4945204_21_sentyabrya_2014_i_ceni_v_sanatorii_Kislovod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44" y="3573016"/>
            <a:ext cx="2966923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787299"/>
            <a:ext cx="4448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«Мир детям мира»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619" y="1118840"/>
            <a:ext cx="633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Мир строит, война разрушает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198884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Мир на планете – счастливы дети.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3284984"/>
            <a:ext cx="6331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Дружно за мир стоять – войне не бывать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1" y="4592578"/>
            <a:ext cx="661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Худой мир лучше любой ссоры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476672"/>
            <a:ext cx="2986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ПОСЛОВИЦЫ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eteran.kusursosh.edusite.ru/images/p14_navstupleniegrigor-evnikita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3838"/>
            <a:ext cx="7272808" cy="54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60648"/>
            <a:ext cx="38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ВОЙНА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81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resher.ru/images2/interesnye-fakty-o-vtoroj-mirovoj-vojn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1941 - 1945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212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а</cp:lastModifiedBy>
  <cp:revision>10</cp:revision>
  <dcterms:created xsi:type="dcterms:W3CDTF">2015-08-28T10:31:44Z</dcterms:created>
  <dcterms:modified xsi:type="dcterms:W3CDTF">2015-08-28T12:05:23Z</dcterms:modified>
</cp:coreProperties>
</file>