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0" r:id="rId3"/>
    <p:sldMasterId id="2147483651" r:id="rId4"/>
    <p:sldMasterId id="2147483652" r:id="rId5"/>
  </p:sldMasterIdLst>
  <p:notesMasterIdLst>
    <p:notesMasterId r:id="rId61"/>
  </p:notesMasterIdLst>
  <p:sldIdLst>
    <p:sldId id="331" r:id="rId6"/>
    <p:sldId id="333" r:id="rId7"/>
    <p:sldId id="288" r:id="rId8"/>
    <p:sldId id="278" r:id="rId9"/>
    <p:sldId id="279" r:id="rId10"/>
    <p:sldId id="280" r:id="rId11"/>
    <p:sldId id="289" r:id="rId12"/>
    <p:sldId id="290" r:id="rId13"/>
    <p:sldId id="291" r:id="rId14"/>
    <p:sldId id="297" r:id="rId15"/>
    <p:sldId id="301" r:id="rId16"/>
    <p:sldId id="276" r:id="rId17"/>
    <p:sldId id="303" r:id="rId18"/>
    <p:sldId id="305" r:id="rId19"/>
    <p:sldId id="306" r:id="rId20"/>
    <p:sldId id="307" r:id="rId21"/>
    <p:sldId id="308" r:id="rId22"/>
    <p:sldId id="309" r:id="rId23"/>
    <p:sldId id="310" r:id="rId24"/>
    <p:sldId id="315" r:id="rId25"/>
    <p:sldId id="321" r:id="rId26"/>
    <p:sldId id="322" r:id="rId27"/>
    <p:sldId id="326" r:id="rId28"/>
    <p:sldId id="327" r:id="rId29"/>
    <p:sldId id="271" r:id="rId30"/>
    <p:sldId id="272" r:id="rId31"/>
    <p:sldId id="275" r:id="rId32"/>
    <p:sldId id="334" r:id="rId33"/>
    <p:sldId id="367" r:id="rId34"/>
    <p:sldId id="368" r:id="rId35"/>
    <p:sldId id="369" r:id="rId36"/>
    <p:sldId id="370" r:id="rId37"/>
    <p:sldId id="371" r:id="rId38"/>
    <p:sldId id="372" r:id="rId39"/>
    <p:sldId id="373" r:id="rId40"/>
    <p:sldId id="374" r:id="rId41"/>
    <p:sldId id="375" r:id="rId42"/>
    <p:sldId id="376" r:id="rId43"/>
    <p:sldId id="383" r:id="rId44"/>
    <p:sldId id="395" r:id="rId45"/>
    <p:sldId id="396" r:id="rId46"/>
    <p:sldId id="397" r:id="rId47"/>
    <p:sldId id="398" r:id="rId48"/>
    <p:sldId id="399" r:id="rId49"/>
    <p:sldId id="400" r:id="rId50"/>
    <p:sldId id="428" r:id="rId51"/>
    <p:sldId id="429" r:id="rId52"/>
    <p:sldId id="430" r:id="rId53"/>
    <p:sldId id="404" r:id="rId54"/>
    <p:sldId id="405" r:id="rId55"/>
    <p:sldId id="406" r:id="rId56"/>
    <p:sldId id="408" r:id="rId57"/>
    <p:sldId id="409" r:id="rId58"/>
    <p:sldId id="410" r:id="rId59"/>
    <p:sldId id="411" r:id="rId6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25" autoAdjust="0"/>
  </p:normalViewPr>
  <p:slideViewPr>
    <p:cSldViewPr>
      <p:cViewPr varScale="1">
        <p:scale>
          <a:sx n="109" d="100"/>
          <a:sy n="109" d="100"/>
        </p:scale>
        <p:origin x="-166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74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2089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5398C0F9-7ECE-4E68-9A31-CA1673F20647}" type="slidenum">
              <a:rPr lang="ru-RU"/>
              <a:pPr>
                <a:defRPr/>
              </a:pPr>
              <a:t>‹#›</a:t>
            </a:fld>
            <a:endParaRPr lang="ru-RU"/>
          </a:p>
        </p:txBody>
      </p:sp>
    </p:spTree>
    <p:extLst>
      <p:ext uri="{BB962C8B-B14F-4D97-AF65-F5344CB8AC3E}">
        <p14:creationId xmlns="" xmlns:p14="http://schemas.microsoft.com/office/powerpoint/2010/main" val="41570079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4C9EA6E-BC55-4AB8-808E-80E0F7A9627B}" type="slidenum">
              <a:rPr lang="ru-RU" smtClean="0"/>
              <a:pPr eaLnBrk="1" hangingPunct="1"/>
              <a:t>1</a:t>
            </a:fld>
            <a:endParaRPr lang="ru-RU" smtClean="0"/>
          </a:p>
        </p:txBody>
      </p:sp>
      <p:sp>
        <p:nvSpPr>
          <p:cNvPr id="209923"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1585519-5626-4360-99C7-7862C7A46A65}" type="slidenum">
              <a:rPr lang="en-US" sz="1200"/>
              <a:pPr algn="r" eaLnBrk="1" hangingPunct="1"/>
              <a:t>1</a:t>
            </a:fld>
            <a:endParaRPr lang="en-US" sz="1200"/>
          </a:p>
        </p:txBody>
      </p:sp>
      <p:sp>
        <p:nvSpPr>
          <p:cNvPr id="209924" name="Rectangle 2"/>
          <p:cNvSpPr>
            <a:spLocks noGrp="1" noRot="1" noChangeAspect="1" noChangeArrowheads="1" noTextEdit="1"/>
          </p:cNvSpPr>
          <p:nvPr>
            <p:ph type="sldImg"/>
          </p:nvPr>
        </p:nvSpPr>
        <p:spPr>
          <a:ln/>
        </p:spPr>
      </p:sp>
      <p:sp>
        <p:nvSpPr>
          <p:cNvPr id="209925"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53806F4-BEA8-4E01-8E7B-283FACE6D19D}" type="slidenum">
              <a:rPr lang="ru-RU" smtClean="0"/>
              <a:pPr eaLnBrk="1" hangingPunct="1"/>
              <a:t>2</a:t>
            </a:fld>
            <a:endParaRPr lang="ru-RU" smtClean="0"/>
          </a:p>
        </p:txBody>
      </p:sp>
      <p:sp>
        <p:nvSpPr>
          <p:cNvPr id="210947"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289C6B2A-8E6F-4759-AE31-B79DBDF5804A}" type="slidenum">
              <a:rPr lang="en-US" sz="1200"/>
              <a:pPr algn="r" eaLnBrk="1" hangingPunct="1"/>
              <a:t>2</a:t>
            </a:fld>
            <a:endParaRPr lang="en-US" sz="1200"/>
          </a:p>
        </p:txBody>
      </p:sp>
      <p:sp>
        <p:nvSpPr>
          <p:cNvPr id="210948" name="Rectangle 2"/>
          <p:cNvSpPr>
            <a:spLocks noGrp="1" noRot="1" noChangeAspect="1" noChangeArrowheads="1" noTextEdit="1"/>
          </p:cNvSpPr>
          <p:nvPr>
            <p:ph type="sldImg"/>
          </p:nvPr>
        </p:nvSpPr>
        <p:spPr>
          <a:ln/>
        </p:spPr>
      </p:sp>
      <p:sp>
        <p:nvSpPr>
          <p:cNvPr id="21094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p:txBody>
          <a:bodyPr/>
          <a:lstStyle>
            <a:lvl1pPr>
              <a:defRPr/>
            </a:lvl1pPr>
          </a:lstStyle>
          <a:p>
            <a:pPr>
              <a:defRPr/>
            </a:pPr>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
        <p:nvSpPr>
          <p:cNvPr id="6" name="Rectangle 6"/>
          <p:cNvSpPr>
            <a:spLocks noGrp="1" noChangeArrowheads="1"/>
          </p:cNvSpPr>
          <p:nvPr>
            <p:ph type="sldNum" sz="quarter" idx="12"/>
          </p:nvPr>
        </p:nvSpPr>
        <p:spPr/>
        <p:txBody>
          <a:bodyPr/>
          <a:lstStyle>
            <a:lvl1pPr>
              <a:defRPr/>
            </a:lvl1pPr>
          </a:lstStyle>
          <a:p>
            <a:pPr>
              <a:defRPr/>
            </a:pPr>
            <a:fld id="{EDE11C9F-9302-4BC0-933A-D4BFAAF3EBC0}" type="slidenum">
              <a:rPr lang="ru-RU"/>
              <a:pPr>
                <a:defRPr/>
              </a:pPr>
              <a:t>‹#›</a:t>
            </a:fld>
            <a:endParaRPr lang="ru-RU"/>
          </a:p>
        </p:txBody>
      </p:sp>
    </p:spTree>
    <p:extLst>
      <p:ext uri="{BB962C8B-B14F-4D97-AF65-F5344CB8AC3E}">
        <p14:creationId xmlns="" xmlns:p14="http://schemas.microsoft.com/office/powerpoint/2010/main" val="2261417734"/>
      </p:ext>
    </p:extLst>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p:txBody>
          <a:bodyPr/>
          <a:lstStyle>
            <a:lvl1pPr>
              <a:defRPr/>
            </a:lvl1pPr>
          </a:lstStyle>
          <a:p>
            <a:pPr>
              <a:defRPr/>
            </a:pPr>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
        <p:nvSpPr>
          <p:cNvPr id="6" name="Rectangle 6"/>
          <p:cNvSpPr>
            <a:spLocks noGrp="1" noChangeArrowheads="1"/>
          </p:cNvSpPr>
          <p:nvPr>
            <p:ph type="sldNum" sz="quarter" idx="12"/>
          </p:nvPr>
        </p:nvSpPr>
        <p:spPr/>
        <p:txBody>
          <a:bodyPr/>
          <a:lstStyle>
            <a:lvl1pPr>
              <a:defRPr/>
            </a:lvl1pPr>
          </a:lstStyle>
          <a:p>
            <a:pPr>
              <a:defRPr/>
            </a:pPr>
            <a:fld id="{A78F035B-6F7E-4D6C-B953-DC4FB7A1E488}" type="slidenum">
              <a:rPr lang="ru-RU"/>
              <a:pPr>
                <a:defRPr/>
              </a:pPr>
              <a:t>‹#›</a:t>
            </a:fld>
            <a:endParaRPr lang="ru-RU"/>
          </a:p>
        </p:txBody>
      </p:sp>
    </p:spTree>
    <p:extLst>
      <p:ext uri="{BB962C8B-B14F-4D97-AF65-F5344CB8AC3E}">
        <p14:creationId xmlns="" xmlns:p14="http://schemas.microsoft.com/office/powerpoint/2010/main" val="374708325"/>
      </p:ext>
    </p:extLst>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p:txBody>
          <a:bodyPr/>
          <a:lstStyle>
            <a:lvl1pPr>
              <a:defRPr/>
            </a:lvl1pPr>
          </a:lstStyle>
          <a:p>
            <a:pPr>
              <a:defRPr/>
            </a:pPr>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
        <p:nvSpPr>
          <p:cNvPr id="6" name="Rectangle 6"/>
          <p:cNvSpPr>
            <a:spLocks noGrp="1" noChangeArrowheads="1"/>
          </p:cNvSpPr>
          <p:nvPr>
            <p:ph type="sldNum" sz="quarter" idx="12"/>
          </p:nvPr>
        </p:nvSpPr>
        <p:spPr/>
        <p:txBody>
          <a:bodyPr/>
          <a:lstStyle>
            <a:lvl1pPr>
              <a:defRPr/>
            </a:lvl1pPr>
          </a:lstStyle>
          <a:p>
            <a:pPr>
              <a:defRPr/>
            </a:pPr>
            <a:fld id="{69D23805-FB8C-4244-BB09-1C9215FB1EAD}" type="slidenum">
              <a:rPr lang="ru-RU"/>
              <a:pPr>
                <a:defRPr/>
              </a:pPr>
              <a:t>‹#›</a:t>
            </a:fld>
            <a:endParaRPr lang="ru-RU"/>
          </a:p>
        </p:txBody>
      </p:sp>
    </p:spTree>
    <p:extLst>
      <p:ext uri="{BB962C8B-B14F-4D97-AF65-F5344CB8AC3E}">
        <p14:creationId xmlns="" xmlns:p14="http://schemas.microsoft.com/office/powerpoint/2010/main" val="1469452391"/>
      </p:ext>
    </p:extLst>
  </p:cSld>
  <p:clrMapOvr>
    <a:masterClrMapping/>
  </p:clrMapOvr>
  <p:transition spd="med">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p:txBody>
          <a:bodyPr/>
          <a:lstStyle>
            <a:lvl1pPr>
              <a:defRPr/>
            </a:lvl1pPr>
          </a:lstStyle>
          <a:p>
            <a:pPr>
              <a:defRPr/>
            </a:pPr>
            <a:endParaRPr lang="ru-RU"/>
          </a:p>
        </p:txBody>
      </p:sp>
      <p:sp>
        <p:nvSpPr>
          <p:cNvPr id="4" name="Rectangle 5"/>
          <p:cNvSpPr>
            <a:spLocks noGrp="1" noChangeArrowheads="1"/>
          </p:cNvSpPr>
          <p:nvPr>
            <p:ph type="ftr" sz="quarter" idx="11"/>
          </p:nvPr>
        </p:nvSpPr>
        <p:spPr/>
        <p:txBody>
          <a:bodyPr/>
          <a:lstStyle>
            <a:lvl1pPr>
              <a:defRPr/>
            </a:lvl1pPr>
          </a:lstStyle>
          <a:p>
            <a:pPr>
              <a:defRPr/>
            </a:pPr>
            <a:endParaRPr lang="ru-RU"/>
          </a:p>
        </p:txBody>
      </p:sp>
      <p:sp>
        <p:nvSpPr>
          <p:cNvPr id="5" name="Rectangle 6"/>
          <p:cNvSpPr>
            <a:spLocks noGrp="1" noChangeArrowheads="1"/>
          </p:cNvSpPr>
          <p:nvPr>
            <p:ph type="sldNum" sz="quarter" idx="12"/>
          </p:nvPr>
        </p:nvSpPr>
        <p:spPr/>
        <p:txBody>
          <a:bodyPr/>
          <a:lstStyle>
            <a:lvl1pPr>
              <a:defRPr/>
            </a:lvl1pPr>
          </a:lstStyle>
          <a:p>
            <a:pPr>
              <a:defRPr/>
            </a:pPr>
            <a:fld id="{9870438F-65D3-4629-A339-D75DFCEA01BD}" type="slidenum">
              <a:rPr lang="ru-RU"/>
              <a:pPr>
                <a:defRPr/>
              </a:pPr>
              <a:t>‹#›</a:t>
            </a:fld>
            <a:endParaRPr lang="ru-RU"/>
          </a:p>
        </p:txBody>
      </p:sp>
    </p:spTree>
    <p:extLst>
      <p:ext uri="{BB962C8B-B14F-4D97-AF65-F5344CB8AC3E}">
        <p14:creationId xmlns="" xmlns:p14="http://schemas.microsoft.com/office/powerpoint/2010/main" val="498368349"/>
      </p:ext>
    </p:extLst>
  </p:cSld>
  <p:clrMapOvr>
    <a:masterClrMapping/>
  </p:clrMapOvr>
  <p:transition spd="med">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4"/>
          <p:cNvSpPr>
            <a:spLocks noGrp="1" noChangeArrowheads="1"/>
          </p:cNvSpPr>
          <p:nvPr>
            <p:ph type="dt" sz="half" idx="10"/>
          </p:nvPr>
        </p:nvSpPr>
        <p:spPr/>
        <p:txBody>
          <a:bodyPr/>
          <a:lstStyle>
            <a:lvl1pPr>
              <a:defRPr/>
            </a:lvl1pPr>
          </a:lstStyle>
          <a:p>
            <a:pPr>
              <a:defRPr/>
            </a:pPr>
            <a:endParaRPr lang="en-US"/>
          </a:p>
        </p:txBody>
      </p:sp>
      <p:sp>
        <p:nvSpPr>
          <p:cNvPr id="5" name="Rectangle 15"/>
          <p:cNvSpPr>
            <a:spLocks noGrp="1" noChangeArrowheads="1"/>
          </p:cNvSpPr>
          <p:nvPr>
            <p:ph type="ftr" sz="quarter" idx="11"/>
          </p:nvPr>
        </p:nvSpPr>
        <p:spPr/>
        <p:txBody>
          <a:bodyPr/>
          <a:lstStyle>
            <a:lvl1pPr>
              <a:defRPr/>
            </a:lvl1pPr>
          </a:lstStyle>
          <a:p>
            <a:pPr>
              <a:defRPr/>
            </a:pPr>
            <a:endParaRPr lang="en-US"/>
          </a:p>
        </p:txBody>
      </p:sp>
      <p:sp>
        <p:nvSpPr>
          <p:cNvPr id="6" name="Rectangle 16"/>
          <p:cNvSpPr>
            <a:spLocks noGrp="1" noChangeArrowheads="1"/>
          </p:cNvSpPr>
          <p:nvPr>
            <p:ph type="sldNum" sz="quarter" idx="12"/>
          </p:nvPr>
        </p:nvSpPr>
        <p:spPr/>
        <p:txBody>
          <a:bodyPr/>
          <a:lstStyle>
            <a:lvl1pPr>
              <a:defRPr/>
            </a:lvl1pPr>
          </a:lstStyle>
          <a:p>
            <a:pPr>
              <a:defRPr/>
            </a:pPr>
            <a:fld id="{0CFC9008-63D5-4CA8-886F-D0EB020C20D4}" type="slidenum">
              <a:rPr lang="uk-UA"/>
              <a:pPr>
                <a:defRPr/>
              </a:pPr>
              <a:t>‹#›</a:t>
            </a:fld>
            <a:endParaRPr lang="uk-UA"/>
          </a:p>
        </p:txBody>
      </p:sp>
    </p:spTree>
    <p:extLst>
      <p:ext uri="{BB962C8B-B14F-4D97-AF65-F5344CB8AC3E}">
        <p14:creationId xmlns="" xmlns:p14="http://schemas.microsoft.com/office/powerpoint/2010/main" val="2511975691"/>
      </p:ext>
    </p:extLst>
  </p:cSld>
  <p:clrMapOvr>
    <a:masterClrMapping/>
  </p:clrMapOvr>
  <p:transition spd="med">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4"/>
          <p:cNvSpPr>
            <a:spLocks noGrp="1" noChangeArrowheads="1"/>
          </p:cNvSpPr>
          <p:nvPr>
            <p:ph type="dt" sz="half" idx="10"/>
          </p:nvPr>
        </p:nvSpPr>
        <p:spPr/>
        <p:txBody>
          <a:bodyPr/>
          <a:lstStyle>
            <a:lvl1pPr>
              <a:defRPr/>
            </a:lvl1pPr>
          </a:lstStyle>
          <a:p>
            <a:pPr>
              <a:defRPr/>
            </a:pPr>
            <a:endParaRPr lang="en-US"/>
          </a:p>
        </p:txBody>
      </p:sp>
      <p:sp>
        <p:nvSpPr>
          <p:cNvPr id="5" name="Rectangle 15"/>
          <p:cNvSpPr>
            <a:spLocks noGrp="1" noChangeArrowheads="1"/>
          </p:cNvSpPr>
          <p:nvPr>
            <p:ph type="ftr" sz="quarter" idx="11"/>
          </p:nvPr>
        </p:nvSpPr>
        <p:spPr/>
        <p:txBody>
          <a:bodyPr/>
          <a:lstStyle>
            <a:lvl1pPr>
              <a:defRPr/>
            </a:lvl1pPr>
          </a:lstStyle>
          <a:p>
            <a:pPr>
              <a:defRPr/>
            </a:pPr>
            <a:endParaRPr lang="en-US"/>
          </a:p>
        </p:txBody>
      </p:sp>
      <p:sp>
        <p:nvSpPr>
          <p:cNvPr id="6" name="Rectangle 16"/>
          <p:cNvSpPr>
            <a:spLocks noGrp="1" noChangeArrowheads="1"/>
          </p:cNvSpPr>
          <p:nvPr>
            <p:ph type="sldNum" sz="quarter" idx="12"/>
          </p:nvPr>
        </p:nvSpPr>
        <p:spPr/>
        <p:txBody>
          <a:bodyPr/>
          <a:lstStyle>
            <a:lvl1pPr>
              <a:defRPr/>
            </a:lvl1pPr>
          </a:lstStyle>
          <a:p>
            <a:pPr>
              <a:defRPr/>
            </a:pPr>
            <a:fld id="{3C07FF33-5678-492D-8EDE-584F753FAC49}" type="slidenum">
              <a:rPr lang="uk-UA"/>
              <a:pPr>
                <a:defRPr/>
              </a:pPr>
              <a:t>‹#›</a:t>
            </a:fld>
            <a:endParaRPr lang="uk-UA"/>
          </a:p>
        </p:txBody>
      </p:sp>
    </p:spTree>
    <p:extLst>
      <p:ext uri="{BB962C8B-B14F-4D97-AF65-F5344CB8AC3E}">
        <p14:creationId xmlns="" xmlns:p14="http://schemas.microsoft.com/office/powerpoint/2010/main" val="3527884378"/>
      </p:ext>
    </p:extLst>
  </p:cSld>
  <p:clrMapOvr>
    <a:masterClrMapping/>
  </p:clrMapOvr>
  <p:transition spd="med">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4"/>
          <p:cNvSpPr>
            <a:spLocks noGrp="1" noChangeArrowheads="1"/>
          </p:cNvSpPr>
          <p:nvPr>
            <p:ph type="dt" sz="half" idx="10"/>
          </p:nvPr>
        </p:nvSpPr>
        <p:spPr/>
        <p:txBody>
          <a:bodyPr/>
          <a:lstStyle>
            <a:lvl1pPr>
              <a:defRPr/>
            </a:lvl1pPr>
          </a:lstStyle>
          <a:p>
            <a:pPr>
              <a:defRPr/>
            </a:pPr>
            <a:endParaRPr lang="en-US"/>
          </a:p>
        </p:txBody>
      </p:sp>
      <p:sp>
        <p:nvSpPr>
          <p:cNvPr id="5" name="Rectangle 15"/>
          <p:cNvSpPr>
            <a:spLocks noGrp="1" noChangeArrowheads="1"/>
          </p:cNvSpPr>
          <p:nvPr>
            <p:ph type="ftr" sz="quarter" idx="11"/>
          </p:nvPr>
        </p:nvSpPr>
        <p:spPr/>
        <p:txBody>
          <a:bodyPr/>
          <a:lstStyle>
            <a:lvl1pPr>
              <a:defRPr/>
            </a:lvl1pPr>
          </a:lstStyle>
          <a:p>
            <a:pPr>
              <a:defRPr/>
            </a:pPr>
            <a:endParaRPr lang="en-US"/>
          </a:p>
        </p:txBody>
      </p:sp>
      <p:sp>
        <p:nvSpPr>
          <p:cNvPr id="6" name="Rectangle 16"/>
          <p:cNvSpPr>
            <a:spLocks noGrp="1" noChangeArrowheads="1"/>
          </p:cNvSpPr>
          <p:nvPr>
            <p:ph type="sldNum" sz="quarter" idx="12"/>
          </p:nvPr>
        </p:nvSpPr>
        <p:spPr/>
        <p:txBody>
          <a:bodyPr/>
          <a:lstStyle>
            <a:lvl1pPr>
              <a:defRPr/>
            </a:lvl1pPr>
          </a:lstStyle>
          <a:p>
            <a:pPr>
              <a:defRPr/>
            </a:pPr>
            <a:fld id="{3E11EB17-1263-4537-A01E-579E640624DE}" type="slidenum">
              <a:rPr lang="uk-UA"/>
              <a:pPr>
                <a:defRPr/>
              </a:pPr>
              <a:t>‹#›</a:t>
            </a:fld>
            <a:endParaRPr lang="uk-UA"/>
          </a:p>
        </p:txBody>
      </p:sp>
    </p:spTree>
    <p:extLst>
      <p:ext uri="{BB962C8B-B14F-4D97-AF65-F5344CB8AC3E}">
        <p14:creationId xmlns="" xmlns:p14="http://schemas.microsoft.com/office/powerpoint/2010/main" val="2202716593"/>
      </p:ext>
    </p:extLst>
  </p:cSld>
  <p:clrMapOvr>
    <a:masterClrMapping/>
  </p:clrMapOvr>
  <p:transition spd="med">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4"/>
          <p:cNvSpPr>
            <a:spLocks noGrp="1" noChangeArrowheads="1"/>
          </p:cNvSpPr>
          <p:nvPr>
            <p:ph type="dt" sz="half" idx="10"/>
          </p:nvPr>
        </p:nvSpPr>
        <p:spPr/>
        <p:txBody>
          <a:bodyPr/>
          <a:lstStyle>
            <a:lvl1pPr>
              <a:defRPr/>
            </a:lvl1pPr>
          </a:lstStyle>
          <a:p>
            <a:pPr>
              <a:defRPr/>
            </a:pPr>
            <a:endParaRPr lang="en-US"/>
          </a:p>
        </p:txBody>
      </p:sp>
      <p:sp>
        <p:nvSpPr>
          <p:cNvPr id="6" name="Rectangle 15"/>
          <p:cNvSpPr>
            <a:spLocks noGrp="1" noChangeArrowheads="1"/>
          </p:cNvSpPr>
          <p:nvPr>
            <p:ph type="ftr" sz="quarter" idx="11"/>
          </p:nvPr>
        </p:nvSpPr>
        <p:spPr/>
        <p:txBody>
          <a:bodyPr/>
          <a:lstStyle>
            <a:lvl1pPr>
              <a:defRPr/>
            </a:lvl1pPr>
          </a:lstStyle>
          <a:p>
            <a:pPr>
              <a:defRPr/>
            </a:pPr>
            <a:endParaRPr lang="en-US"/>
          </a:p>
        </p:txBody>
      </p:sp>
      <p:sp>
        <p:nvSpPr>
          <p:cNvPr id="7" name="Rectangle 16"/>
          <p:cNvSpPr>
            <a:spLocks noGrp="1" noChangeArrowheads="1"/>
          </p:cNvSpPr>
          <p:nvPr>
            <p:ph type="sldNum" sz="quarter" idx="12"/>
          </p:nvPr>
        </p:nvSpPr>
        <p:spPr/>
        <p:txBody>
          <a:bodyPr/>
          <a:lstStyle>
            <a:lvl1pPr>
              <a:defRPr/>
            </a:lvl1pPr>
          </a:lstStyle>
          <a:p>
            <a:pPr>
              <a:defRPr/>
            </a:pPr>
            <a:fld id="{DFD4F118-8CC3-4A8C-A8EF-D92AF20DF277}" type="slidenum">
              <a:rPr lang="uk-UA"/>
              <a:pPr>
                <a:defRPr/>
              </a:pPr>
              <a:t>‹#›</a:t>
            </a:fld>
            <a:endParaRPr lang="uk-UA"/>
          </a:p>
        </p:txBody>
      </p:sp>
    </p:spTree>
    <p:extLst>
      <p:ext uri="{BB962C8B-B14F-4D97-AF65-F5344CB8AC3E}">
        <p14:creationId xmlns="" xmlns:p14="http://schemas.microsoft.com/office/powerpoint/2010/main" val="474224341"/>
      </p:ext>
    </p:extLst>
  </p:cSld>
  <p:clrMapOvr>
    <a:masterClrMapping/>
  </p:clrMapOvr>
  <p:transition spd="med">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4"/>
          <p:cNvSpPr>
            <a:spLocks noGrp="1" noChangeArrowheads="1"/>
          </p:cNvSpPr>
          <p:nvPr>
            <p:ph type="dt" sz="half" idx="10"/>
          </p:nvPr>
        </p:nvSpPr>
        <p:spPr/>
        <p:txBody>
          <a:bodyPr/>
          <a:lstStyle>
            <a:lvl1pPr>
              <a:defRPr/>
            </a:lvl1pPr>
          </a:lstStyle>
          <a:p>
            <a:pPr>
              <a:defRPr/>
            </a:pPr>
            <a:endParaRPr lang="en-US"/>
          </a:p>
        </p:txBody>
      </p:sp>
      <p:sp>
        <p:nvSpPr>
          <p:cNvPr id="8" name="Rectangle 15"/>
          <p:cNvSpPr>
            <a:spLocks noGrp="1" noChangeArrowheads="1"/>
          </p:cNvSpPr>
          <p:nvPr>
            <p:ph type="ftr" sz="quarter" idx="11"/>
          </p:nvPr>
        </p:nvSpPr>
        <p:spPr/>
        <p:txBody>
          <a:bodyPr/>
          <a:lstStyle>
            <a:lvl1pPr>
              <a:defRPr/>
            </a:lvl1pPr>
          </a:lstStyle>
          <a:p>
            <a:pPr>
              <a:defRPr/>
            </a:pPr>
            <a:endParaRPr lang="en-US"/>
          </a:p>
        </p:txBody>
      </p:sp>
      <p:sp>
        <p:nvSpPr>
          <p:cNvPr id="9" name="Rectangle 16"/>
          <p:cNvSpPr>
            <a:spLocks noGrp="1" noChangeArrowheads="1"/>
          </p:cNvSpPr>
          <p:nvPr>
            <p:ph type="sldNum" sz="quarter" idx="12"/>
          </p:nvPr>
        </p:nvSpPr>
        <p:spPr/>
        <p:txBody>
          <a:bodyPr/>
          <a:lstStyle>
            <a:lvl1pPr>
              <a:defRPr/>
            </a:lvl1pPr>
          </a:lstStyle>
          <a:p>
            <a:pPr>
              <a:defRPr/>
            </a:pPr>
            <a:fld id="{899403B2-FA65-46A8-B964-0DE8A67EB634}" type="slidenum">
              <a:rPr lang="uk-UA"/>
              <a:pPr>
                <a:defRPr/>
              </a:pPr>
              <a:t>‹#›</a:t>
            </a:fld>
            <a:endParaRPr lang="uk-UA"/>
          </a:p>
        </p:txBody>
      </p:sp>
    </p:spTree>
    <p:extLst>
      <p:ext uri="{BB962C8B-B14F-4D97-AF65-F5344CB8AC3E}">
        <p14:creationId xmlns="" xmlns:p14="http://schemas.microsoft.com/office/powerpoint/2010/main" val="3030764425"/>
      </p:ext>
    </p:extLst>
  </p:cSld>
  <p:clrMapOvr>
    <a:masterClrMapping/>
  </p:clrMapOvr>
  <p:transition spd="med">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4"/>
          <p:cNvSpPr>
            <a:spLocks noGrp="1" noChangeArrowheads="1"/>
          </p:cNvSpPr>
          <p:nvPr>
            <p:ph type="dt" sz="half" idx="10"/>
          </p:nvPr>
        </p:nvSpPr>
        <p:spPr/>
        <p:txBody>
          <a:bodyPr/>
          <a:lstStyle>
            <a:lvl1pPr>
              <a:defRPr/>
            </a:lvl1pPr>
          </a:lstStyle>
          <a:p>
            <a:pPr>
              <a:defRPr/>
            </a:pPr>
            <a:endParaRPr lang="en-US"/>
          </a:p>
        </p:txBody>
      </p:sp>
      <p:sp>
        <p:nvSpPr>
          <p:cNvPr id="4" name="Rectangle 15"/>
          <p:cNvSpPr>
            <a:spLocks noGrp="1" noChangeArrowheads="1"/>
          </p:cNvSpPr>
          <p:nvPr>
            <p:ph type="ftr" sz="quarter" idx="11"/>
          </p:nvPr>
        </p:nvSpPr>
        <p:spPr/>
        <p:txBody>
          <a:bodyPr/>
          <a:lstStyle>
            <a:lvl1pPr>
              <a:defRPr/>
            </a:lvl1pPr>
          </a:lstStyle>
          <a:p>
            <a:pPr>
              <a:defRPr/>
            </a:pPr>
            <a:endParaRPr lang="en-US"/>
          </a:p>
        </p:txBody>
      </p:sp>
      <p:sp>
        <p:nvSpPr>
          <p:cNvPr id="5" name="Rectangle 16"/>
          <p:cNvSpPr>
            <a:spLocks noGrp="1" noChangeArrowheads="1"/>
          </p:cNvSpPr>
          <p:nvPr>
            <p:ph type="sldNum" sz="quarter" idx="12"/>
          </p:nvPr>
        </p:nvSpPr>
        <p:spPr/>
        <p:txBody>
          <a:bodyPr/>
          <a:lstStyle>
            <a:lvl1pPr>
              <a:defRPr/>
            </a:lvl1pPr>
          </a:lstStyle>
          <a:p>
            <a:pPr>
              <a:defRPr/>
            </a:pPr>
            <a:fld id="{970C1E70-6E86-4EC4-9D03-3D10546B077B}" type="slidenum">
              <a:rPr lang="uk-UA"/>
              <a:pPr>
                <a:defRPr/>
              </a:pPr>
              <a:t>‹#›</a:t>
            </a:fld>
            <a:endParaRPr lang="uk-UA"/>
          </a:p>
        </p:txBody>
      </p:sp>
    </p:spTree>
    <p:extLst>
      <p:ext uri="{BB962C8B-B14F-4D97-AF65-F5344CB8AC3E}">
        <p14:creationId xmlns="" xmlns:p14="http://schemas.microsoft.com/office/powerpoint/2010/main" val="3346269510"/>
      </p:ext>
    </p:extLst>
  </p:cSld>
  <p:clrMapOvr>
    <a:masterClrMapping/>
  </p:clrMapOvr>
  <p:transition spd="med">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p:txBody>
          <a:bodyPr/>
          <a:lstStyle>
            <a:lvl1pPr>
              <a:defRPr/>
            </a:lvl1pPr>
          </a:lstStyle>
          <a:p>
            <a:pPr>
              <a:defRPr/>
            </a:pPr>
            <a:endParaRPr lang="en-US"/>
          </a:p>
        </p:txBody>
      </p:sp>
      <p:sp>
        <p:nvSpPr>
          <p:cNvPr id="3" name="Rectangle 15"/>
          <p:cNvSpPr>
            <a:spLocks noGrp="1" noChangeArrowheads="1"/>
          </p:cNvSpPr>
          <p:nvPr>
            <p:ph type="ftr" sz="quarter" idx="11"/>
          </p:nvPr>
        </p:nvSpPr>
        <p:spPr/>
        <p:txBody>
          <a:bodyPr/>
          <a:lstStyle>
            <a:lvl1pPr>
              <a:defRPr/>
            </a:lvl1pPr>
          </a:lstStyle>
          <a:p>
            <a:pPr>
              <a:defRPr/>
            </a:pPr>
            <a:endParaRPr lang="en-US"/>
          </a:p>
        </p:txBody>
      </p:sp>
      <p:sp>
        <p:nvSpPr>
          <p:cNvPr id="4" name="Rectangle 16"/>
          <p:cNvSpPr>
            <a:spLocks noGrp="1" noChangeArrowheads="1"/>
          </p:cNvSpPr>
          <p:nvPr>
            <p:ph type="sldNum" sz="quarter" idx="12"/>
          </p:nvPr>
        </p:nvSpPr>
        <p:spPr/>
        <p:txBody>
          <a:bodyPr/>
          <a:lstStyle>
            <a:lvl1pPr>
              <a:defRPr/>
            </a:lvl1pPr>
          </a:lstStyle>
          <a:p>
            <a:pPr>
              <a:defRPr/>
            </a:pPr>
            <a:fld id="{12313E3A-F06D-49C2-950F-6E42F90AD00D}" type="slidenum">
              <a:rPr lang="uk-UA"/>
              <a:pPr>
                <a:defRPr/>
              </a:pPr>
              <a:t>‹#›</a:t>
            </a:fld>
            <a:endParaRPr lang="uk-UA"/>
          </a:p>
        </p:txBody>
      </p:sp>
    </p:spTree>
    <p:extLst>
      <p:ext uri="{BB962C8B-B14F-4D97-AF65-F5344CB8AC3E}">
        <p14:creationId xmlns="" xmlns:p14="http://schemas.microsoft.com/office/powerpoint/2010/main" val="1849879383"/>
      </p:ext>
    </p:extLst>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p:txBody>
          <a:bodyPr/>
          <a:lstStyle>
            <a:lvl1pPr>
              <a:defRPr/>
            </a:lvl1pPr>
          </a:lstStyle>
          <a:p>
            <a:pPr>
              <a:defRPr/>
            </a:pPr>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
        <p:nvSpPr>
          <p:cNvPr id="6" name="Rectangle 6"/>
          <p:cNvSpPr>
            <a:spLocks noGrp="1" noChangeArrowheads="1"/>
          </p:cNvSpPr>
          <p:nvPr>
            <p:ph type="sldNum" sz="quarter" idx="12"/>
          </p:nvPr>
        </p:nvSpPr>
        <p:spPr/>
        <p:txBody>
          <a:bodyPr/>
          <a:lstStyle>
            <a:lvl1pPr>
              <a:defRPr/>
            </a:lvl1pPr>
          </a:lstStyle>
          <a:p>
            <a:pPr>
              <a:defRPr/>
            </a:pPr>
            <a:fld id="{A39C3538-242D-4F18-A653-B2EF4C6C3FED}" type="slidenum">
              <a:rPr lang="ru-RU"/>
              <a:pPr>
                <a:defRPr/>
              </a:pPr>
              <a:t>‹#›</a:t>
            </a:fld>
            <a:endParaRPr lang="ru-RU"/>
          </a:p>
        </p:txBody>
      </p:sp>
    </p:spTree>
    <p:extLst>
      <p:ext uri="{BB962C8B-B14F-4D97-AF65-F5344CB8AC3E}">
        <p14:creationId xmlns="" xmlns:p14="http://schemas.microsoft.com/office/powerpoint/2010/main" val="1759186261"/>
      </p:ext>
    </p:extLst>
  </p:cSld>
  <p:clrMapOvr>
    <a:masterClrMapping/>
  </p:clrMapOvr>
  <p:transition spd="med">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4"/>
          <p:cNvSpPr>
            <a:spLocks noGrp="1" noChangeArrowheads="1"/>
          </p:cNvSpPr>
          <p:nvPr>
            <p:ph type="dt" sz="half" idx="10"/>
          </p:nvPr>
        </p:nvSpPr>
        <p:spPr/>
        <p:txBody>
          <a:bodyPr/>
          <a:lstStyle>
            <a:lvl1pPr>
              <a:defRPr/>
            </a:lvl1pPr>
          </a:lstStyle>
          <a:p>
            <a:pPr>
              <a:defRPr/>
            </a:pPr>
            <a:endParaRPr lang="en-US"/>
          </a:p>
        </p:txBody>
      </p:sp>
      <p:sp>
        <p:nvSpPr>
          <p:cNvPr id="6" name="Rectangle 15"/>
          <p:cNvSpPr>
            <a:spLocks noGrp="1" noChangeArrowheads="1"/>
          </p:cNvSpPr>
          <p:nvPr>
            <p:ph type="ftr" sz="quarter" idx="11"/>
          </p:nvPr>
        </p:nvSpPr>
        <p:spPr/>
        <p:txBody>
          <a:bodyPr/>
          <a:lstStyle>
            <a:lvl1pPr>
              <a:defRPr/>
            </a:lvl1pPr>
          </a:lstStyle>
          <a:p>
            <a:pPr>
              <a:defRPr/>
            </a:pPr>
            <a:endParaRPr lang="en-US"/>
          </a:p>
        </p:txBody>
      </p:sp>
      <p:sp>
        <p:nvSpPr>
          <p:cNvPr id="7" name="Rectangle 16"/>
          <p:cNvSpPr>
            <a:spLocks noGrp="1" noChangeArrowheads="1"/>
          </p:cNvSpPr>
          <p:nvPr>
            <p:ph type="sldNum" sz="quarter" idx="12"/>
          </p:nvPr>
        </p:nvSpPr>
        <p:spPr/>
        <p:txBody>
          <a:bodyPr/>
          <a:lstStyle>
            <a:lvl1pPr>
              <a:defRPr/>
            </a:lvl1pPr>
          </a:lstStyle>
          <a:p>
            <a:pPr>
              <a:defRPr/>
            </a:pPr>
            <a:fld id="{0753CDED-16C7-4FD2-9E5A-EA01BAAD2AC9}" type="slidenum">
              <a:rPr lang="uk-UA"/>
              <a:pPr>
                <a:defRPr/>
              </a:pPr>
              <a:t>‹#›</a:t>
            </a:fld>
            <a:endParaRPr lang="uk-UA"/>
          </a:p>
        </p:txBody>
      </p:sp>
    </p:spTree>
    <p:extLst>
      <p:ext uri="{BB962C8B-B14F-4D97-AF65-F5344CB8AC3E}">
        <p14:creationId xmlns="" xmlns:p14="http://schemas.microsoft.com/office/powerpoint/2010/main" val="561526253"/>
      </p:ext>
    </p:extLst>
  </p:cSld>
  <p:clrMapOvr>
    <a:masterClrMapping/>
  </p:clrMapOvr>
  <p:transition spd="med">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4"/>
          <p:cNvSpPr>
            <a:spLocks noGrp="1" noChangeArrowheads="1"/>
          </p:cNvSpPr>
          <p:nvPr>
            <p:ph type="dt" sz="half" idx="10"/>
          </p:nvPr>
        </p:nvSpPr>
        <p:spPr/>
        <p:txBody>
          <a:bodyPr/>
          <a:lstStyle>
            <a:lvl1pPr>
              <a:defRPr/>
            </a:lvl1pPr>
          </a:lstStyle>
          <a:p>
            <a:pPr>
              <a:defRPr/>
            </a:pPr>
            <a:endParaRPr lang="en-US"/>
          </a:p>
        </p:txBody>
      </p:sp>
      <p:sp>
        <p:nvSpPr>
          <p:cNvPr id="6" name="Rectangle 15"/>
          <p:cNvSpPr>
            <a:spLocks noGrp="1" noChangeArrowheads="1"/>
          </p:cNvSpPr>
          <p:nvPr>
            <p:ph type="ftr" sz="quarter" idx="11"/>
          </p:nvPr>
        </p:nvSpPr>
        <p:spPr/>
        <p:txBody>
          <a:bodyPr/>
          <a:lstStyle>
            <a:lvl1pPr>
              <a:defRPr/>
            </a:lvl1pPr>
          </a:lstStyle>
          <a:p>
            <a:pPr>
              <a:defRPr/>
            </a:pPr>
            <a:endParaRPr lang="en-US"/>
          </a:p>
        </p:txBody>
      </p:sp>
      <p:sp>
        <p:nvSpPr>
          <p:cNvPr id="7" name="Rectangle 16"/>
          <p:cNvSpPr>
            <a:spLocks noGrp="1" noChangeArrowheads="1"/>
          </p:cNvSpPr>
          <p:nvPr>
            <p:ph type="sldNum" sz="quarter" idx="12"/>
          </p:nvPr>
        </p:nvSpPr>
        <p:spPr/>
        <p:txBody>
          <a:bodyPr/>
          <a:lstStyle>
            <a:lvl1pPr>
              <a:defRPr/>
            </a:lvl1pPr>
          </a:lstStyle>
          <a:p>
            <a:pPr>
              <a:defRPr/>
            </a:pPr>
            <a:fld id="{81F932D4-2859-462A-8B5C-BE594E5613B0}" type="slidenum">
              <a:rPr lang="uk-UA"/>
              <a:pPr>
                <a:defRPr/>
              </a:pPr>
              <a:t>‹#›</a:t>
            </a:fld>
            <a:endParaRPr lang="uk-UA"/>
          </a:p>
        </p:txBody>
      </p:sp>
    </p:spTree>
    <p:extLst>
      <p:ext uri="{BB962C8B-B14F-4D97-AF65-F5344CB8AC3E}">
        <p14:creationId xmlns="" xmlns:p14="http://schemas.microsoft.com/office/powerpoint/2010/main" val="218937034"/>
      </p:ext>
    </p:extLst>
  </p:cSld>
  <p:clrMapOvr>
    <a:masterClrMapping/>
  </p:clrMapOvr>
  <p:transition spd="med">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4"/>
          <p:cNvSpPr>
            <a:spLocks noGrp="1" noChangeArrowheads="1"/>
          </p:cNvSpPr>
          <p:nvPr>
            <p:ph type="dt" sz="half" idx="10"/>
          </p:nvPr>
        </p:nvSpPr>
        <p:spPr/>
        <p:txBody>
          <a:bodyPr/>
          <a:lstStyle>
            <a:lvl1pPr>
              <a:defRPr/>
            </a:lvl1pPr>
          </a:lstStyle>
          <a:p>
            <a:pPr>
              <a:defRPr/>
            </a:pPr>
            <a:endParaRPr lang="en-US"/>
          </a:p>
        </p:txBody>
      </p:sp>
      <p:sp>
        <p:nvSpPr>
          <p:cNvPr id="5" name="Rectangle 15"/>
          <p:cNvSpPr>
            <a:spLocks noGrp="1" noChangeArrowheads="1"/>
          </p:cNvSpPr>
          <p:nvPr>
            <p:ph type="ftr" sz="quarter" idx="11"/>
          </p:nvPr>
        </p:nvSpPr>
        <p:spPr/>
        <p:txBody>
          <a:bodyPr/>
          <a:lstStyle>
            <a:lvl1pPr>
              <a:defRPr/>
            </a:lvl1pPr>
          </a:lstStyle>
          <a:p>
            <a:pPr>
              <a:defRPr/>
            </a:pPr>
            <a:endParaRPr lang="en-US"/>
          </a:p>
        </p:txBody>
      </p:sp>
      <p:sp>
        <p:nvSpPr>
          <p:cNvPr id="6" name="Rectangle 16"/>
          <p:cNvSpPr>
            <a:spLocks noGrp="1" noChangeArrowheads="1"/>
          </p:cNvSpPr>
          <p:nvPr>
            <p:ph type="sldNum" sz="quarter" idx="12"/>
          </p:nvPr>
        </p:nvSpPr>
        <p:spPr/>
        <p:txBody>
          <a:bodyPr/>
          <a:lstStyle>
            <a:lvl1pPr>
              <a:defRPr/>
            </a:lvl1pPr>
          </a:lstStyle>
          <a:p>
            <a:pPr>
              <a:defRPr/>
            </a:pPr>
            <a:fld id="{8AEEE080-71E4-4E2C-8CB8-2B5AEB11A331}" type="slidenum">
              <a:rPr lang="uk-UA"/>
              <a:pPr>
                <a:defRPr/>
              </a:pPr>
              <a:t>‹#›</a:t>
            </a:fld>
            <a:endParaRPr lang="uk-UA"/>
          </a:p>
        </p:txBody>
      </p:sp>
    </p:spTree>
    <p:extLst>
      <p:ext uri="{BB962C8B-B14F-4D97-AF65-F5344CB8AC3E}">
        <p14:creationId xmlns="" xmlns:p14="http://schemas.microsoft.com/office/powerpoint/2010/main" val="2459697354"/>
      </p:ext>
    </p:extLst>
  </p:cSld>
  <p:clrMapOvr>
    <a:masterClrMapping/>
  </p:clrMapOvr>
  <p:transition spd="med">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4"/>
          <p:cNvSpPr>
            <a:spLocks noGrp="1" noChangeArrowheads="1"/>
          </p:cNvSpPr>
          <p:nvPr>
            <p:ph type="dt" sz="half" idx="10"/>
          </p:nvPr>
        </p:nvSpPr>
        <p:spPr/>
        <p:txBody>
          <a:bodyPr/>
          <a:lstStyle>
            <a:lvl1pPr>
              <a:defRPr/>
            </a:lvl1pPr>
          </a:lstStyle>
          <a:p>
            <a:pPr>
              <a:defRPr/>
            </a:pPr>
            <a:endParaRPr lang="en-US"/>
          </a:p>
        </p:txBody>
      </p:sp>
      <p:sp>
        <p:nvSpPr>
          <p:cNvPr id="5" name="Rectangle 15"/>
          <p:cNvSpPr>
            <a:spLocks noGrp="1" noChangeArrowheads="1"/>
          </p:cNvSpPr>
          <p:nvPr>
            <p:ph type="ftr" sz="quarter" idx="11"/>
          </p:nvPr>
        </p:nvSpPr>
        <p:spPr/>
        <p:txBody>
          <a:bodyPr/>
          <a:lstStyle>
            <a:lvl1pPr>
              <a:defRPr/>
            </a:lvl1pPr>
          </a:lstStyle>
          <a:p>
            <a:pPr>
              <a:defRPr/>
            </a:pPr>
            <a:endParaRPr lang="en-US"/>
          </a:p>
        </p:txBody>
      </p:sp>
      <p:sp>
        <p:nvSpPr>
          <p:cNvPr id="6" name="Rectangle 16"/>
          <p:cNvSpPr>
            <a:spLocks noGrp="1" noChangeArrowheads="1"/>
          </p:cNvSpPr>
          <p:nvPr>
            <p:ph type="sldNum" sz="quarter" idx="12"/>
          </p:nvPr>
        </p:nvSpPr>
        <p:spPr/>
        <p:txBody>
          <a:bodyPr/>
          <a:lstStyle>
            <a:lvl1pPr>
              <a:defRPr/>
            </a:lvl1pPr>
          </a:lstStyle>
          <a:p>
            <a:pPr>
              <a:defRPr/>
            </a:pPr>
            <a:fld id="{DC554569-877E-4F84-8995-0F19C39745E4}" type="slidenum">
              <a:rPr lang="uk-UA"/>
              <a:pPr>
                <a:defRPr/>
              </a:pPr>
              <a:t>‹#›</a:t>
            </a:fld>
            <a:endParaRPr lang="uk-UA"/>
          </a:p>
        </p:txBody>
      </p:sp>
    </p:spTree>
    <p:extLst>
      <p:ext uri="{BB962C8B-B14F-4D97-AF65-F5344CB8AC3E}">
        <p14:creationId xmlns="" xmlns:p14="http://schemas.microsoft.com/office/powerpoint/2010/main" val="438901272"/>
      </p:ext>
    </p:extLst>
  </p:cSld>
  <p:clrMapOvr>
    <a:masterClrMapping/>
  </p:clrMapOvr>
  <p:transition spd="med">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endParaRPr lang="en-US"/>
          </a:p>
        </p:txBody>
      </p:sp>
      <p:sp>
        <p:nvSpPr>
          <p:cNvPr id="6" name="Rectangle 13"/>
          <p:cNvSpPr>
            <a:spLocks noGrp="1" noChangeArrowheads="1"/>
          </p:cNvSpPr>
          <p:nvPr>
            <p:ph type="sldNum" sz="quarter" idx="12"/>
          </p:nvPr>
        </p:nvSpPr>
        <p:spPr/>
        <p:txBody>
          <a:bodyPr/>
          <a:lstStyle>
            <a:lvl1pPr>
              <a:defRPr/>
            </a:lvl1pPr>
          </a:lstStyle>
          <a:p>
            <a:pPr>
              <a:defRPr/>
            </a:pPr>
            <a:fld id="{A0BC2DE4-8B34-4313-AEAC-8B42A3970436}" type="slidenum">
              <a:rPr lang="uk-UA"/>
              <a:pPr>
                <a:defRPr/>
              </a:pPr>
              <a:t>‹#›</a:t>
            </a:fld>
            <a:endParaRPr lang="uk-UA"/>
          </a:p>
        </p:txBody>
      </p:sp>
    </p:spTree>
    <p:extLst>
      <p:ext uri="{BB962C8B-B14F-4D97-AF65-F5344CB8AC3E}">
        <p14:creationId xmlns="" xmlns:p14="http://schemas.microsoft.com/office/powerpoint/2010/main" val="4270807251"/>
      </p:ext>
    </p:extLst>
  </p:cSld>
  <p:clrMapOvr>
    <a:masterClrMapping/>
  </p:clrMapOvr>
  <p:transition spd="med">
    <p:zo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endParaRPr lang="en-US"/>
          </a:p>
        </p:txBody>
      </p:sp>
      <p:sp>
        <p:nvSpPr>
          <p:cNvPr id="6" name="Rectangle 13"/>
          <p:cNvSpPr>
            <a:spLocks noGrp="1" noChangeArrowheads="1"/>
          </p:cNvSpPr>
          <p:nvPr>
            <p:ph type="sldNum" sz="quarter" idx="12"/>
          </p:nvPr>
        </p:nvSpPr>
        <p:spPr/>
        <p:txBody>
          <a:bodyPr/>
          <a:lstStyle>
            <a:lvl1pPr>
              <a:defRPr/>
            </a:lvl1pPr>
          </a:lstStyle>
          <a:p>
            <a:pPr>
              <a:defRPr/>
            </a:pPr>
            <a:fld id="{30E9F265-601D-4AE1-90BD-0746FF601A49}" type="slidenum">
              <a:rPr lang="uk-UA"/>
              <a:pPr>
                <a:defRPr/>
              </a:pPr>
              <a:t>‹#›</a:t>
            </a:fld>
            <a:endParaRPr lang="uk-UA"/>
          </a:p>
        </p:txBody>
      </p:sp>
    </p:spTree>
    <p:extLst>
      <p:ext uri="{BB962C8B-B14F-4D97-AF65-F5344CB8AC3E}">
        <p14:creationId xmlns="" xmlns:p14="http://schemas.microsoft.com/office/powerpoint/2010/main" val="405979388"/>
      </p:ext>
    </p:extLst>
  </p:cSld>
  <p:clrMapOvr>
    <a:masterClrMapping/>
  </p:clrMapOvr>
  <p:transition spd="med">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endParaRPr lang="en-US"/>
          </a:p>
        </p:txBody>
      </p:sp>
      <p:sp>
        <p:nvSpPr>
          <p:cNvPr id="6" name="Rectangle 13"/>
          <p:cNvSpPr>
            <a:spLocks noGrp="1" noChangeArrowheads="1"/>
          </p:cNvSpPr>
          <p:nvPr>
            <p:ph type="sldNum" sz="quarter" idx="12"/>
          </p:nvPr>
        </p:nvSpPr>
        <p:spPr/>
        <p:txBody>
          <a:bodyPr/>
          <a:lstStyle>
            <a:lvl1pPr>
              <a:defRPr/>
            </a:lvl1pPr>
          </a:lstStyle>
          <a:p>
            <a:pPr>
              <a:defRPr/>
            </a:pPr>
            <a:fld id="{AFB7EF99-39B9-4C37-BDE2-17D0150CF55D}" type="slidenum">
              <a:rPr lang="uk-UA"/>
              <a:pPr>
                <a:defRPr/>
              </a:pPr>
              <a:t>‹#›</a:t>
            </a:fld>
            <a:endParaRPr lang="uk-UA"/>
          </a:p>
        </p:txBody>
      </p:sp>
    </p:spTree>
    <p:extLst>
      <p:ext uri="{BB962C8B-B14F-4D97-AF65-F5344CB8AC3E}">
        <p14:creationId xmlns="" xmlns:p14="http://schemas.microsoft.com/office/powerpoint/2010/main" val="3393885893"/>
      </p:ext>
    </p:extLst>
  </p:cSld>
  <p:clrMapOvr>
    <a:masterClrMapping/>
  </p:clrMapOvr>
  <p:transition spd="med">
    <p:zo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36F3EA1E-55CD-4355-977D-ABB29170BB5C}" type="slidenum">
              <a:rPr lang="uk-UA"/>
              <a:pPr>
                <a:defRPr/>
              </a:pPr>
              <a:t>‹#›</a:t>
            </a:fld>
            <a:endParaRPr lang="uk-UA"/>
          </a:p>
        </p:txBody>
      </p:sp>
    </p:spTree>
    <p:extLst>
      <p:ext uri="{BB962C8B-B14F-4D97-AF65-F5344CB8AC3E}">
        <p14:creationId xmlns="" xmlns:p14="http://schemas.microsoft.com/office/powerpoint/2010/main" val="900782716"/>
      </p:ext>
    </p:extLst>
  </p:cSld>
  <p:clrMapOvr>
    <a:masterClrMapping/>
  </p:clrMapOvr>
  <p:transition spd="med">
    <p:zo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p:txBody>
          <a:bodyPr/>
          <a:lstStyle>
            <a:lvl1pPr>
              <a:defRPr/>
            </a:lvl1pPr>
          </a:lstStyle>
          <a:p>
            <a:pPr>
              <a:defRPr/>
            </a:pPr>
            <a:endParaRPr lang="en-US"/>
          </a:p>
        </p:txBody>
      </p:sp>
      <p:sp>
        <p:nvSpPr>
          <p:cNvPr id="8" name="Rectangle 12"/>
          <p:cNvSpPr>
            <a:spLocks noGrp="1" noChangeArrowheads="1"/>
          </p:cNvSpPr>
          <p:nvPr>
            <p:ph type="ftr" sz="quarter" idx="11"/>
          </p:nvPr>
        </p:nvSpPr>
        <p:spPr/>
        <p:txBody>
          <a:bodyPr/>
          <a:lstStyle>
            <a:lvl1pPr>
              <a:defRPr/>
            </a:lvl1pPr>
          </a:lstStyle>
          <a:p>
            <a:pPr>
              <a:defRPr/>
            </a:pPr>
            <a:endParaRPr lang="en-US"/>
          </a:p>
        </p:txBody>
      </p:sp>
      <p:sp>
        <p:nvSpPr>
          <p:cNvPr id="9" name="Rectangle 13"/>
          <p:cNvSpPr>
            <a:spLocks noGrp="1" noChangeArrowheads="1"/>
          </p:cNvSpPr>
          <p:nvPr>
            <p:ph type="sldNum" sz="quarter" idx="12"/>
          </p:nvPr>
        </p:nvSpPr>
        <p:spPr/>
        <p:txBody>
          <a:bodyPr/>
          <a:lstStyle>
            <a:lvl1pPr>
              <a:defRPr/>
            </a:lvl1pPr>
          </a:lstStyle>
          <a:p>
            <a:pPr>
              <a:defRPr/>
            </a:pPr>
            <a:fld id="{CDCED911-741D-48A5-8683-F629F13CD0D0}" type="slidenum">
              <a:rPr lang="uk-UA"/>
              <a:pPr>
                <a:defRPr/>
              </a:pPr>
              <a:t>‹#›</a:t>
            </a:fld>
            <a:endParaRPr lang="uk-UA"/>
          </a:p>
        </p:txBody>
      </p:sp>
    </p:spTree>
    <p:extLst>
      <p:ext uri="{BB962C8B-B14F-4D97-AF65-F5344CB8AC3E}">
        <p14:creationId xmlns="" xmlns:p14="http://schemas.microsoft.com/office/powerpoint/2010/main" val="4033113643"/>
      </p:ext>
    </p:extLst>
  </p:cSld>
  <p:clrMapOvr>
    <a:masterClrMapping/>
  </p:clrMapOvr>
  <p:transition spd="med">
    <p:zo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p:txBody>
          <a:bodyPr/>
          <a:lstStyle>
            <a:lvl1pPr>
              <a:defRPr/>
            </a:lvl1pPr>
          </a:lstStyle>
          <a:p>
            <a:pPr>
              <a:defRPr/>
            </a:pPr>
            <a:endParaRPr lang="en-US"/>
          </a:p>
        </p:txBody>
      </p:sp>
      <p:sp>
        <p:nvSpPr>
          <p:cNvPr id="4" name="Rectangle 12"/>
          <p:cNvSpPr>
            <a:spLocks noGrp="1" noChangeArrowheads="1"/>
          </p:cNvSpPr>
          <p:nvPr>
            <p:ph type="ftr" sz="quarter" idx="11"/>
          </p:nvPr>
        </p:nvSpPr>
        <p:spPr/>
        <p:txBody>
          <a:bodyPr/>
          <a:lstStyle>
            <a:lvl1pPr>
              <a:defRPr/>
            </a:lvl1pPr>
          </a:lstStyle>
          <a:p>
            <a:pPr>
              <a:defRPr/>
            </a:pPr>
            <a:endParaRPr lang="en-US"/>
          </a:p>
        </p:txBody>
      </p:sp>
      <p:sp>
        <p:nvSpPr>
          <p:cNvPr id="5" name="Rectangle 13"/>
          <p:cNvSpPr>
            <a:spLocks noGrp="1" noChangeArrowheads="1"/>
          </p:cNvSpPr>
          <p:nvPr>
            <p:ph type="sldNum" sz="quarter" idx="12"/>
          </p:nvPr>
        </p:nvSpPr>
        <p:spPr/>
        <p:txBody>
          <a:bodyPr/>
          <a:lstStyle>
            <a:lvl1pPr>
              <a:defRPr/>
            </a:lvl1pPr>
          </a:lstStyle>
          <a:p>
            <a:pPr>
              <a:defRPr/>
            </a:pPr>
            <a:fld id="{F4B2BF07-1194-466E-A89B-10BC6509D53B}" type="slidenum">
              <a:rPr lang="uk-UA"/>
              <a:pPr>
                <a:defRPr/>
              </a:pPr>
              <a:t>‹#›</a:t>
            </a:fld>
            <a:endParaRPr lang="uk-UA"/>
          </a:p>
        </p:txBody>
      </p:sp>
    </p:spTree>
    <p:extLst>
      <p:ext uri="{BB962C8B-B14F-4D97-AF65-F5344CB8AC3E}">
        <p14:creationId xmlns="" xmlns:p14="http://schemas.microsoft.com/office/powerpoint/2010/main" val="716110771"/>
      </p:ext>
    </p:extLst>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p:txBody>
          <a:bodyPr/>
          <a:lstStyle>
            <a:lvl1pPr>
              <a:defRPr/>
            </a:lvl1pPr>
          </a:lstStyle>
          <a:p>
            <a:pPr>
              <a:defRPr/>
            </a:pPr>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
        <p:nvSpPr>
          <p:cNvPr id="6" name="Rectangle 6"/>
          <p:cNvSpPr>
            <a:spLocks noGrp="1" noChangeArrowheads="1"/>
          </p:cNvSpPr>
          <p:nvPr>
            <p:ph type="sldNum" sz="quarter" idx="12"/>
          </p:nvPr>
        </p:nvSpPr>
        <p:spPr/>
        <p:txBody>
          <a:bodyPr/>
          <a:lstStyle>
            <a:lvl1pPr>
              <a:defRPr/>
            </a:lvl1pPr>
          </a:lstStyle>
          <a:p>
            <a:pPr>
              <a:defRPr/>
            </a:pPr>
            <a:fld id="{A1E1DA09-BF5F-4B75-8A96-AD19D69AD6A1}" type="slidenum">
              <a:rPr lang="ru-RU"/>
              <a:pPr>
                <a:defRPr/>
              </a:pPr>
              <a:t>‹#›</a:t>
            </a:fld>
            <a:endParaRPr lang="ru-RU"/>
          </a:p>
        </p:txBody>
      </p:sp>
    </p:spTree>
    <p:extLst>
      <p:ext uri="{BB962C8B-B14F-4D97-AF65-F5344CB8AC3E}">
        <p14:creationId xmlns="" xmlns:p14="http://schemas.microsoft.com/office/powerpoint/2010/main" val="1672385492"/>
      </p:ext>
    </p:extLst>
  </p:cSld>
  <p:clrMapOvr>
    <a:masterClrMapping/>
  </p:clrMapOvr>
  <p:transition spd="med">
    <p:zo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endParaRPr lang="en-US"/>
          </a:p>
        </p:txBody>
      </p:sp>
      <p:sp>
        <p:nvSpPr>
          <p:cNvPr id="3" name="Rectangle 12"/>
          <p:cNvSpPr>
            <a:spLocks noGrp="1" noChangeArrowheads="1"/>
          </p:cNvSpPr>
          <p:nvPr>
            <p:ph type="ftr" sz="quarter" idx="11"/>
          </p:nvPr>
        </p:nvSpPr>
        <p:spPr/>
        <p:txBody>
          <a:bodyPr/>
          <a:lstStyle>
            <a:lvl1pPr>
              <a:defRPr/>
            </a:lvl1pPr>
          </a:lstStyle>
          <a:p>
            <a:pPr>
              <a:defRPr/>
            </a:pPr>
            <a:endParaRPr lang="en-US"/>
          </a:p>
        </p:txBody>
      </p:sp>
      <p:sp>
        <p:nvSpPr>
          <p:cNvPr id="4" name="Rectangle 13"/>
          <p:cNvSpPr>
            <a:spLocks noGrp="1" noChangeArrowheads="1"/>
          </p:cNvSpPr>
          <p:nvPr>
            <p:ph type="sldNum" sz="quarter" idx="12"/>
          </p:nvPr>
        </p:nvSpPr>
        <p:spPr/>
        <p:txBody>
          <a:bodyPr/>
          <a:lstStyle>
            <a:lvl1pPr>
              <a:defRPr/>
            </a:lvl1pPr>
          </a:lstStyle>
          <a:p>
            <a:pPr>
              <a:defRPr/>
            </a:pPr>
            <a:fld id="{83446093-99AC-470F-BD88-4BB02182F73D}" type="slidenum">
              <a:rPr lang="uk-UA"/>
              <a:pPr>
                <a:defRPr/>
              </a:pPr>
              <a:t>‹#›</a:t>
            </a:fld>
            <a:endParaRPr lang="uk-UA"/>
          </a:p>
        </p:txBody>
      </p:sp>
    </p:spTree>
    <p:extLst>
      <p:ext uri="{BB962C8B-B14F-4D97-AF65-F5344CB8AC3E}">
        <p14:creationId xmlns="" xmlns:p14="http://schemas.microsoft.com/office/powerpoint/2010/main" val="3199146512"/>
      </p:ext>
    </p:extLst>
  </p:cSld>
  <p:clrMapOvr>
    <a:masterClrMapping/>
  </p:clrMapOvr>
  <p:transition spd="med">
    <p:zo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B06609DF-E1B8-422E-93D1-4B4C069BE5C0}" type="slidenum">
              <a:rPr lang="uk-UA"/>
              <a:pPr>
                <a:defRPr/>
              </a:pPr>
              <a:t>‹#›</a:t>
            </a:fld>
            <a:endParaRPr lang="uk-UA"/>
          </a:p>
        </p:txBody>
      </p:sp>
    </p:spTree>
    <p:extLst>
      <p:ext uri="{BB962C8B-B14F-4D97-AF65-F5344CB8AC3E}">
        <p14:creationId xmlns="" xmlns:p14="http://schemas.microsoft.com/office/powerpoint/2010/main" val="2809823353"/>
      </p:ext>
    </p:extLst>
  </p:cSld>
  <p:clrMapOvr>
    <a:masterClrMapping/>
  </p:clrMapOvr>
  <p:transition spd="med">
    <p:zo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95A1FF1E-75A6-4017-853B-6009CAFEE832}" type="slidenum">
              <a:rPr lang="uk-UA"/>
              <a:pPr>
                <a:defRPr/>
              </a:pPr>
              <a:t>‹#›</a:t>
            </a:fld>
            <a:endParaRPr lang="uk-UA"/>
          </a:p>
        </p:txBody>
      </p:sp>
    </p:spTree>
    <p:extLst>
      <p:ext uri="{BB962C8B-B14F-4D97-AF65-F5344CB8AC3E}">
        <p14:creationId xmlns="" xmlns:p14="http://schemas.microsoft.com/office/powerpoint/2010/main" val="3876374688"/>
      </p:ext>
    </p:extLst>
  </p:cSld>
  <p:clrMapOvr>
    <a:masterClrMapping/>
  </p:clrMapOvr>
  <p:transition spd="med">
    <p:zo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endParaRPr lang="en-US"/>
          </a:p>
        </p:txBody>
      </p:sp>
      <p:sp>
        <p:nvSpPr>
          <p:cNvPr id="6" name="Rectangle 13"/>
          <p:cNvSpPr>
            <a:spLocks noGrp="1" noChangeArrowheads="1"/>
          </p:cNvSpPr>
          <p:nvPr>
            <p:ph type="sldNum" sz="quarter" idx="12"/>
          </p:nvPr>
        </p:nvSpPr>
        <p:spPr/>
        <p:txBody>
          <a:bodyPr/>
          <a:lstStyle>
            <a:lvl1pPr>
              <a:defRPr/>
            </a:lvl1pPr>
          </a:lstStyle>
          <a:p>
            <a:pPr>
              <a:defRPr/>
            </a:pPr>
            <a:fld id="{F6B4F85B-BCDE-4E43-9AF1-813E113118D9}" type="slidenum">
              <a:rPr lang="uk-UA"/>
              <a:pPr>
                <a:defRPr/>
              </a:pPr>
              <a:t>‹#›</a:t>
            </a:fld>
            <a:endParaRPr lang="uk-UA"/>
          </a:p>
        </p:txBody>
      </p:sp>
    </p:spTree>
    <p:extLst>
      <p:ext uri="{BB962C8B-B14F-4D97-AF65-F5344CB8AC3E}">
        <p14:creationId xmlns="" xmlns:p14="http://schemas.microsoft.com/office/powerpoint/2010/main" val="3981149335"/>
      </p:ext>
    </p:extLst>
  </p:cSld>
  <p:clrMapOvr>
    <a:masterClrMapping/>
  </p:clrMapOvr>
  <p:transition spd="med">
    <p:zo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endParaRPr lang="en-US"/>
          </a:p>
        </p:txBody>
      </p:sp>
      <p:sp>
        <p:nvSpPr>
          <p:cNvPr id="6" name="Rectangle 13"/>
          <p:cNvSpPr>
            <a:spLocks noGrp="1" noChangeArrowheads="1"/>
          </p:cNvSpPr>
          <p:nvPr>
            <p:ph type="sldNum" sz="quarter" idx="12"/>
          </p:nvPr>
        </p:nvSpPr>
        <p:spPr/>
        <p:txBody>
          <a:bodyPr/>
          <a:lstStyle>
            <a:lvl1pPr>
              <a:defRPr/>
            </a:lvl1pPr>
          </a:lstStyle>
          <a:p>
            <a:pPr>
              <a:defRPr/>
            </a:pPr>
            <a:fld id="{D85808DB-5F08-4873-AF11-F6F412BAE324}" type="slidenum">
              <a:rPr lang="uk-UA"/>
              <a:pPr>
                <a:defRPr/>
              </a:pPr>
              <a:t>‹#›</a:t>
            </a:fld>
            <a:endParaRPr lang="uk-UA"/>
          </a:p>
        </p:txBody>
      </p:sp>
    </p:spTree>
    <p:extLst>
      <p:ext uri="{BB962C8B-B14F-4D97-AF65-F5344CB8AC3E}">
        <p14:creationId xmlns="" xmlns:p14="http://schemas.microsoft.com/office/powerpoint/2010/main" val="1607127134"/>
      </p:ext>
    </p:extLst>
  </p:cSld>
  <p:clrMapOvr>
    <a:masterClrMapping/>
  </p:clrMapOvr>
  <p:transition spd="med">
    <p:zo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Tree>
    <p:extLst>
      <p:ext uri="{BB962C8B-B14F-4D97-AF65-F5344CB8AC3E}">
        <p14:creationId xmlns="" xmlns:p14="http://schemas.microsoft.com/office/powerpoint/2010/main" val="1123199770"/>
      </p:ext>
    </p:extLst>
  </p:cSld>
  <p:clrMapOvr>
    <a:masterClrMapping/>
  </p:clrMapOvr>
  <p:transition spd="med">
    <p:zo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 xmlns:p14="http://schemas.microsoft.com/office/powerpoint/2010/main" val="3803310420"/>
      </p:ext>
    </p:extLst>
  </p:cSld>
  <p:clrMapOvr>
    <a:masterClrMapping/>
  </p:clrMapOvr>
  <p:transition spd="med">
    <p:zo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extLst>
      <p:ext uri="{BB962C8B-B14F-4D97-AF65-F5344CB8AC3E}">
        <p14:creationId xmlns="" xmlns:p14="http://schemas.microsoft.com/office/powerpoint/2010/main" val="3311124149"/>
      </p:ext>
    </p:extLst>
  </p:cSld>
  <p:clrMapOvr>
    <a:masterClrMapping/>
  </p:clrMapOvr>
  <p:transition spd="med">
    <p:zoom/>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990600" y="2362200"/>
            <a:ext cx="3581400" cy="4175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724400" y="2362200"/>
            <a:ext cx="3581400" cy="4175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 xmlns:p14="http://schemas.microsoft.com/office/powerpoint/2010/main" val="3934129697"/>
      </p:ext>
    </p:extLst>
  </p:cSld>
  <p:clrMapOvr>
    <a:masterClrMapping/>
  </p:clrMapOvr>
  <p:transition spd="med">
    <p:zo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 xmlns:p14="http://schemas.microsoft.com/office/powerpoint/2010/main" val="4120605224"/>
      </p:ext>
    </p:extLst>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p:txBody>
          <a:bodyPr/>
          <a:lstStyle>
            <a:lvl1pPr>
              <a:defRPr/>
            </a:lvl1pPr>
          </a:lstStyle>
          <a:p>
            <a:pPr>
              <a:defRPr/>
            </a:pPr>
            <a:endParaRPr lang="ru-RU"/>
          </a:p>
        </p:txBody>
      </p:sp>
      <p:sp>
        <p:nvSpPr>
          <p:cNvPr id="6" name="Rectangle 5"/>
          <p:cNvSpPr>
            <a:spLocks noGrp="1" noChangeArrowheads="1"/>
          </p:cNvSpPr>
          <p:nvPr>
            <p:ph type="ftr" sz="quarter" idx="11"/>
          </p:nvPr>
        </p:nvSpPr>
        <p:spPr/>
        <p:txBody>
          <a:bodyPr/>
          <a:lstStyle>
            <a:lvl1pPr>
              <a:defRPr/>
            </a:lvl1pPr>
          </a:lstStyle>
          <a:p>
            <a:pPr>
              <a:defRPr/>
            </a:pPr>
            <a:endParaRPr lang="ru-RU"/>
          </a:p>
        </p:txBody>
      </p:sp>
      <p:sp>
        <p:nvSpPr>
          <p:cNvPr id="7" name="Rectangle 6"/>
          <p:cNvSpPr>
            <a:spLocks noGrp="1" noChangeArrowheads="1"/>
          </p:cNvSpPr>
          <p:nvPr>
            <p:ph type="sldNum" sz="quarter" idx="12"/>
          </p:nvPr>
        </p:nvSpPr>
        <p:spPr/>
        <p:txBody>
          <a:bodyPr/>
          <a:lstStyle>
            <a:lvl1pPr>
              <a:defRPr/>
            </a:lvl1pPr>
          </a:lstStyle>
          <a:p>
            <a:pPr>
              <a:defRPr/>
            </a:pPr>
            <a:fld id="{11EB4C4E-A9E9-48D3-A4F4-E1885F22CC40}" type="slidenum">
              <a:rPr lang="ru-RU"/>
              <a:pPr>
                <a:defRPr/>
              </a:pPr>
              <a:t>‹#›</a:t>
            </a:fld>
            <a:endParaRPr lang="ru-RU"/>
          </a:p>
        </p:txBody>
      </p:sp>
    </p:spTree>
    <p:extLst>
      <p:ext uri="{BB962C8B-B14F-4D97-AF65-F5344CB8AC3E}">
        <p14:creationId xmlns="" xmlns:p14="http://schemas.microsoft.com/office/powerpoint/2010/main" val="3670842819"/>
      </p:ext>
    </p:extLst>
  </p:cSld>
  <p:clrMapOvr>
    <a:masterClrMapping/>
  </p:clrMapOvr>
  <p:transition spd="med">
    <p:zoom/>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 xmlns:p14="http://schemas.microsoft.com/office/powerpoint/2010/main" val="2863929906"/>
      </p:ext>
    </p:extLst>
  </p:cSld>
  <p:clrMapOvr>
    <a:masterClrMapping/>
  </p:clrMapOvr>
  <p:transition spd="med">
    <p:zo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941741764"/>
      </p:ext>
    </p:extLst>
  </p:cSld>
  <p:clrMapOvr>
    <a:masterClrMapping/>
  </p:clrMapOvr>
  <p:transition spd="med">
    <p:zo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 xmlns:p14="http://schemas.microsoft.com/office/powerpoint/2010/main" val="3066883973"/>
      </p:ext>
    </p:extLst>
  </p:cSld>
  <p:clrMapOvr>
    <a:masterClrMapping/>
  </p:clrMapOvr>
  <p:transition spd="med">
    <p:zo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 xmlns:p14="http://schemas.microsoft.com/office/powerpoint/2010/main" val="2116554921"/>
      </p:ext>
    </p:extLst>
  </p:cSld>
  <p:clrMapOvr>
    <a:masterClrMapping/>
  </p:clrMapOvr>
  <p:transition spd="med">
    <p:zo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 xmlns:p14="http://schemas.microsoft.com/office/powerpoint/2010/main" val="2833203945"/>
      </p:ext>
    </p:extLst>
  </p:cSld>
  <p:clrMapOvr>
    <a:masterClrMapping/>
  </p:clrMapOvr>
  <p:transition spd="med">
    <p:zoom/>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77000" y="1371600"/>
            <a:ext cx="1828800" cy="51657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90600" y="1371600"/>
            <a:ext cx="5334000" cy="51657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 xmlns:p14="http://schemas.microsoft.com/office/powerpoint/2010/main" val="1243095834"/>
      </p:ext>
    </p:extLst>
  </p:cSld>
  <p:clrMapOvr>
    <a:masterClrMapping/>
  </p:clrMapOvr>
  <p:transition spd="med">
    <p:zoom/>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Tree>
    <p:extLst>
      <p:ext uri="{BB962C8B-B14F-4D97-AF65-F5344CB8AC3E}">
        <p14:creationId xmlns="" xmlns:p14="http://schemas.microsoft.com/office/powerpoint/2010/main" val="18947829"/>
      </p:ext>
    </p:extLst>
  </p:cSld>
  <p:clrMapOvr>
    <a:masterClrMapping/>
  </p:clrMapOvr>
  <p:transition spd="med">
    <p:zoom/>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 xmlns:p14="http://schemas.microsoft.com/office/powerpoint/2010/main" val="2463001077"/>
      </p:ext>
    </p:extLst>
  </p:cSld>
  <p:clrMapOvr>
    <a:masterClrMapping/>
  </p:clrMapOvr>
  <p:transition spd="med">
    <p:zo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extLst>
      <p:ext uri="{BB962C8B-B14F-4D97-AF65-F5344CB8AC3E}">
        <p14:creationId xmlns="" xmlns:p14="http://schemas.microsoft.com/office/powerpoint/2010/main" val="409875242"/>
      </p:ext>
    </p:extLst>
  </p:cSld>
  <p:clrMapOvr>
    <a:masterClrMapping/>
  </p:clrMapOvr>
  <p:transition spd="med">
    <p:zoom/>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990600" y="2362200"/>
            <a:ext cx="3581400" cy="4175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724400" y="2362200"/>
            <a:ext cx="3581400" cy="4175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 xmlns:p14="http://schemas.microsoft.com/office/powerpoint/2010/main" val="1749766745"/>
      </p:ext>
    </p:extLst>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p:txBody>
          <a:bodyPr/>
          <a:lstStyle>
            <a:lvl1pPr>
              <a:defRPr/>
            </a:lvl1pPr>
          </a:lstStyle>
          <a:p>
            <a:pPr>
              <a:defRPr/>
            </a:pPr>
            <a:endParaRPr lang="ru-RU"/>
          </a:p>
        </p:txBody>
      </p:sp>
      <p:sp>
        <p:nvSpPr>
          <p:cNvPr id="8" name="Rectangle 5"/>
          <p:cNvSpPr>
            <a:spLocks noGrp="1" noChangeArrowheads="1"/>
          </p:cNvSpPr>
          <p:nvPr>
            <p:ph type="ftr" sz="quarter" idx="11"/>
          </p:nvPr>
        </p:nvSpPr>
        <p:spPr/>
        <p:txBody>
          <a:bodyPr/>
          <a:lstStyle>
            <a:lvl1pPr>
              <a:defRPr/>
            </a:lvl1pPr>
          </a:lstStyle>
          <a:p>
            <a:pPr>
              <a:defRPr/>
            </a:pPr>
            <a:endParaRPr lang="ru-RU"/>
          </a:p>
        </p:txBody>
      </p:sp>
      <p:sp>
        <p:nvSpPr>
          <p:cNvPr id="9" name="Rectangle 6"/>
          <p:cNvSpPr>
            <a:spLocks noGrp="1" noChangeArrowheads="1"/>
          </p:cNvSpPr>
          <p:nvPr>
            <p:ph type="sldNum" sz="quarter" idx="12"/>
          </p:nvPr>
        </p:nvSpPr>
        <p:spPr/>
        <p:txBody>
          <a:bodyPr/>
          <a:lstStyle>
            <a:lvl1pPr>
              <a:defRPr/>
            </a:lvl1pPr>
          </a:lstStyle>
          <a:p>
            <a:pPr>
              <a:defRPr/>
            </a:pPr>
            <a:fld id="{C61B03A7-0563-4F88-A65B-CB53CE271DC9}" type="slidenum">
              <a:rPr lang="ru-RU"/>
              <a:pPr>
                <a:defRPr/>
              </a:pPr>
              <a:t>‹#›</a:t>
            </a:fld>
            <a:endParaRPr lang="ru-RU"/>
          </a:p>
        </p:txBody>
      </p:sp>
    </p:spTree>
    <p:extLst>
      <p:ext uri="{BB962C8B-B14F-4D97-AF65-F5344CB8AC3E}">
        <p14:creationId xmlns="" xmlns:p14="http://schemas.microsoft.com/office/powerpoint/2010/main" val="1822702037"/>
      </p:ext>
    </p:extLst>
  </p:cSld>
  <p:clrMapOvr>
    <a:masterClrMapping/>
  </p:clrMapOvr>
  <p:transition spd="med">
    <p:zoom/>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 xmlns:p14="http://schemas.microsoft.com/office/powerpoint/2010/main" val="877186945"/>
      </p:ext>
    </p:extLst>
  </p:cSld>
  <p:clrMapOvr>
    <a:masterClrMapping/>
  </p:clrMapOvr>
  <p:transition spd="med">
    <p:zoom/>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 xmlns:p14="http://schemas.microsoft.com/office/powerpoint/2010/main" val="704625202"/>
      </p:ext>
    </p:extLst>
  </p:cSld>
  <p:clrMapOvr>
    <a:masterClrMapping/>
  </p:clrMapOvr>
  <p:transition spd="med">
    <p:zoom/>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040589776"/>
      </p:ext>
    </p:extLst>
  </p:cSld>
  <p:clrMapOvr>
    <a:masterClrMapping/>
  </p:clrMapOvr>
  <p:transition spd="med">
    <p:zoom/>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 xmlns:p14="http://schemas.microsoft.com/office/powerpoint/2010/main" val="3747611042"/>
      </p:ext>
    </p:extLst>
  </p:cSld>
  <p:clrMapOvr>
    <a:masterClrMapping/>
  </p:clrMapOvr>
  <p:transition spd="med">
    <p:zoom/>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 xmlns:p14="http://schemas.microsoft.com/office/powerpoint/2010/main" val="920655324"/>
      </p:ext>
    </p:extLst>
  </p:cSld>
  <p:clrMapOvr>
    <a:masterClrMapping/>
  </p:clrMapOvr>
  <p:transition spd="med">
    <p:zoom/>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 xmlns:p14="http://schemas.microsoft.com/office/powerpoint/2010/main" val="261144116"/>
      </p:ext>
    </p:extLst>
  </p:cSld>
  <p:clrMapOvr>
    <a:masterClrMapping/>
  </p:clrMapOvr>
  <p:transition spd="med">
    <p:zoom/>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77000" y="1371600"/>
            <a:ext cx="1828800" cy="51657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90600" y="1371600"/>
            <a:ext cx="5334000" cy="51657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 xmlns:p14="http://schemas.microsoft.com/office/powerpoint/2010/main" val="4253514934"/>
      </p:ext>
    </p:extLst>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p:txBody>
          <a:bodyPr/>
          <a:lstStyle>
            <a:lvl1pPr>
              <a:defRPr/>
            </a:lvl1pPr>
          </a:lstStyle>
          <a:p>
            <a:pPr>
              <a:defRPr/>
            </a:pPr>
            <a:endParaRPr lang="ru-RU"/>
          </a:p>
        </p:txBody>
      </p:sp>
      <p:sp>
        <p:nvSpPr>
          <p:cNvPr id="4" name="Rectangle 5"/>
          <p:cNvSpPr>
            <a:spLocks noGrp="1" noChangeArrowheads="1"/>
          </p:cNvSpPr>
          <p:nvPr>
            <p:ph type="ftr" sz="quarter" idx="11"/>
          </p:nvPr>
        </p:nvSpPr>
        <p:spPr/>
        <p:txBody>
          <a:bodyPr/>
          <a:lstStyle>
            <a:lvl1pPr>
              <a:defRPr/>
            </a:lvl1pPr>
          </a:lstStyle>
          <a:p>
            <a:pPr>
              <a:defRPr/>
            </a:pPr>
            <a:endParaRPr lang="ru-RU"/>
          </a:p>
        </p:txBody>
      </p:sp>
      <p:sp>
        <p:nvSpPr>
          <p:cNvPr id="5" name="Rectangle 6"/>
          <p:cNvSpPr>
            <a:spLocks noGrp="1" noChangeArrowheads="1"/>
          </p:cNvSpPr>
          <p:nvPr>
            <p:ph type="sldNum" sz="quarter" idx="12"/>
          </p:nvPr>
        </p:nvSpPr>
        <p:spPr/>
        <p:txBody>
          <a:bodyPr/>
          <a:lstStyle>
            <a:lvl1pPr>
              <a:defRPr/>
            </a:lvl1pPr>
          </a:lstStyle>
          <a:p>
            <a:pPr>
              <a:defRPr/>
            </a:pPr>
            <a:fld id="{AC1CF5FB-75F9-4460-9089-040B16D29652}" type="slidenum">
              <a:rPr lang="ru-RU"/>
              <a:pPr>
                <a:defRPr/>
              </a:pPr>
              <a:t>‹#›</a:t>
            </a:fld>
            <a:endParaRPr lang="ru-RU"/>
          </a:p>
        </p:txBody>
      </p:sp>
    </p:spTree>
    <p:extLst>
      <p:ext uri="{BB962C8B-B14F-4D97-AF65-F5344CB8AC3E}">
        <p14:creationId xmlns="" xmlns:p14="http://schemas.microsoft.com/office/powerpoint/2010/main" val="1879913133"/>
      </p:ext>
    </p:extLst>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ru-RU"/>
          </a:p>
        </p:txBody>
      </p:sp>
      <p:sp>
        <p:nvSpPr>
          <p:cNvPr id="3" name="Rectangle 5"/>
          <p:cNvSpPr>
            <a:spLocks noGrp="1" noChangeArrowheads="1"/>
          </p:cNvSpPr>
          <p:nvPr>
            <p:ph type="ftr" sz="quarter" idx="11"/>
          </p:nvPr>
        </p:nvSpPr>
        <p:spPr/>
        <p:txBody>
          <a:bodyPr/>
          <a:lstStyle>
            <a:lvl1pPr>
              <a:defRPr/>
            </a:lvl1pPr>
          </a:lstStyle>
          <a:p>
            <a:pPr>
              <a:defRPr/>
            </a:pPr>
            <a:endParaRPr lang="ru-RU"/>
          </a:p>
        </p:txBody>
      </p:sp>
      <p:sp>
        <p:nvSpPr>
          <p:cNvPr id="4" name="Rectangle 6"/>
          <p:cNvSpPr>
            <a:spLocks noGrp="1" noChangeArrowheads="1"/>
          </p:cNvSpPr>
          <p:nvPr>
            <p:ph type="sldNum" sz="quarter" idx="12"/>
          </p:nvPr>
        </p:nvSpPr>
        <p:spPr/>
        <p:txBody>
          <a:bodyPr/>
          <a:lstStyle>
            <a:lvl1pPr>
              <a:defRPr/>
            </a:lvl1pPr>
          </a:lstStyle>
          <a:p>
            <a:pPr>
              <a:defRPr/>
            </a:pPr>
            <a:fld id="{607185A4-0038-445A-BE75-F0574C253AC7}" type="slidenum">
              <a:rPr lang="ru-RU"/>
              <a:pPr>
                <a:defRPr/>
              </a:pPr>
              <a:t>‹#›</a:t>
            </a:fld>
            <a:endParaRPr lang="ru-RU"/>
          </a:p>
        </p:txBody>
      </p:sp>
    </p:spTree>
    <p:extLst>
      <p:ext uri="{BB962C8B-B14F-4D97-AF65-F5344CB8AC3E}">
        <p14:creationId xmlns="" xmlns:p14="http://schemas.microsoft.com/office/powerpoint/2010/main" val="807796760"/>
      </p:ext>
    </p:extLst>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p:txBody>
          <a:bodyPr/>
          <a:lstStyle>
            <a:lvl1pPr>
              <a:defRPr/>
            </a:lvl1pPr>
          </a:lstStyle>
          <a:p>
            <a:pPr>
              <a:defRPr/>
            </a:pPr>
            <a:endParaRPr lang="ru-RU"/>
          </a:p>
        </p:txBody>
      </p:sp>
      <p:sp>
        <p:nvSpPr>
          <p:cNvPr id="6" name="Rectangle 5"/>
          <p:cNvSpPr>
            <a:spLocks noGrp="1" noChangeArrowheads="1"/>
          </p:cNvSpPr>
          <p:nvPr>
            <p:ph type="ftr" sz="quarter" idx="11"/>
          </p:nvPr>
        </p:nvSpPr>
        <p:spPr/>
        <p:txBody>
          <a:bodyPr/>
          <a:lstStyle>
            <a:lvl1pPr>
              <a:defRPr/>
            </a:lvl1pPr>
          </a:lstStyle>
          <a:p>
            <a:pPr>
              <a:defRPr/>
            </a:pPr>
            <a:endParaRPr lang="ru-RU"/>
          </a:p>
        </p:txBody>
      </p:sp>
      <p:sp>
        <p:nvSpPr>
          <p:cNvPr id="7" name="Rectangle 6"/>
          <p:cNvSpPr>
            <a:spLocks noGrp="1" noChangeArrowheads="1"/>
          </p:cNvSpPr>
          <p:nvPr>
            <p:ph type="sldNum" sz="quarter" idx="12"/>
          </p:nvPr>
        </p:nvSpPr>
        <p:spPr/>
        <p:txBody>
          <a:bodyPr/>
          <a:lstStyle>
            <a:lvl1pPr>
              <a:defRPr/>
            </a:lvl1pPr>
          </a:lstStyle>
          <a:p>
            <a:pPr>
              <a:defRPr/>
            </a:pPr>
            <a:fld id="{B555B5B6-0ED4-45F4-8BA8-7BE40A00F321}" type="slidenum">
              <a:rPr lang="ru-RU"/>
              <a:pPr>
                <a:defRPr/>
              </a:pPr>
              <a:t>‹#›</a:t>
            </a:fld>
            <a:endParaRPr lang="ru-RU"/>
          </a:p>
        </p:txBody>
      </p:sp>
    </p:spTree>
    <p:extLst>
      <p:ext uri="{BB962C8B-B14F-4D97-AF65-F5344CB8AC3E}">
        <p14:creationId xmlns="" xmlns:p14="http://schemas.microsoft.com/office/powerpoint/2010/main" val="1895295733"/>
      </p:ext>
    </p:extLst>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p:txBody>
          <a:bodyPr/>
          <a:lstStyle>
            <a:lvl1pPr>
              <a:defRPr/>
            </a:lvl1pPr>
          </a:lstStyle>
          <a:p>
            <a:pPr>
              <a:defRPr/>
            </a:pPr>
            <a:endParaRPr lang="ru-RU"/>
          </a:p>
        </p:txBody>
      </p:sp>
      <p:sp>
        <p:nvSpPr>
          <p:cNvPr id="6" name="Rectangle 5"/>
          <p:cNvSpPr>
            <a:spLocks noGrp="1" noChangeArrowheads="1"/>
          </p:cNvSpPr>
          <p:nvPr>
            <p:ph type="ftr" sz="quarter" idx="11"/>
          </p:nvPr>
        </p:nvSpPr>
        <p:spPr/>
        <p:txBody>
          <a:bodyPr/>
          <a:lstStyle>
            <a:lvl1pPr>
              <a:defRPr/>
            </a:lvl1pPr>
          </a:lstStyle>
          <a:p>
            <a:pPr>
              <a:defRPr/>
            </a:pPr>
            <a:endParaRPr lang="ru-RU"/>
          </a:p>
        </p:txBody>
      </p:sp>
      <p:sp>
        <p:nvSpPr>
          <p:cNvPr id="7" name="Rectangle 6"/>
          <p:cNvSpPr>
            <a:spLocks noGrp="1" noChangeArrowheads="1"/>
          </p:cNvSpPr>
          <p:nvPr>
            <p:ph type="sldNum" sz="quarter" idx="12"/>
          </p:nvPr>
        </p:nvSpPr>
        <p:spPr/>
        <p:txBody>
          <a:bodyPr/>
          <a:lstStyle>
            <a:lvl1pPr>
              <a:defRPr/>
            </a:lvl1pPr>
          </a:lstStyle>
          <a:p>
            <a:pPr>
              <a:defRPr/>
            </a:pPr>
            <a:fld id="{B0CD0578-0C3A-44EC-BFC3-FE5221602D3D}" type="slidenum">
              <a:rPr lang="ru-RU"/>
              <a:pPr>
                <a:defRPr/>
              </a:pPr>
              <a:t>‹#›</a:t>
            </a:fld>
            <a:endParaRPr lang="ru-RU"/>
          </a:p>
        </p:txBody>
      </p:sp>
    </p:spTree>
    <p:extLst>
      <p:ext uri="{BB962C8B-B14F-4D97-AF65-F5344CB8AC3E}">
        <p14:creationId xmlns="" xmlns:p14="http://schemas.microsoft.com/office/powerpoint/2010/main" val="1237855791"/>
      </p:ext>
    </p:extLst>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2.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E74396A9-85DB-4D70-B7CF-9C853E896B9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Lst>
  <p:transition spd="slow">
    <p:zoom/>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2438400"/>
            <a:ext cx="9009063" cy="1052513"/>
            <a:chOff x="0" y="1536"/>
            <a:chExt cx="5675" cy="663"/>
          </a:xfrm>
        </p:grpSpPr>
        <p:grpSp>
          <p:nvGrpSpPr>
            <p:cNvPr id="2056" name="Group 3"/>
            <p:cNvGrpSpPr>
              <a:grpSpLocks/>
            </p:cNvGrpSpPr>
            <p:nvPr/>
          </p:nvGrpSpPr>
          <p:grpSpPr bwMode="auto">
            <a:xfrm>
              <a:off x="183" y="1604"/>
              <a:ext cx="448" cy="299"/>
              <a:chOff x="720" y="336"/>
              <a:chExt cx="624" cy="432"/>
            </a:xfrm>
          </p:grpSpPr>
          <p:sp>
            <p:nvSpPr>
              <p:cNvPr id="2063"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ahoma" pitchFamily="34" charset="0"/>
                </a:endParaRPr>
              </a:p>
            </p:txBody>
          </p:sp>
          <p:sp>
            <p:nvSpPr>
              <p:cNvPr id="2064"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ahoma" pitchFamily="34" charset="0"/>
                </a:endParaRPr>
              </a:p>
            </p:txBody>
          </p:sp>
        </p:grpSp>
        <p:grpSp>
          <p:nvGrpSpPr>
            <p:cNvPr id="2057" name="Group 6"/>
            <p:cNvGrpSpPr>
              <a:grpSpLocks/>
            </p:cNvGrpSpPr>
            <p:nvPr/>
          </p:nvGrpSpPr>
          <p:grpSpPr bwMode="auto">
            <a:xfrm>
              <a:off x="261" y="1870"/>
              <a:ext cx="465" cy="299"/>
              <a:chOff x="912" y="2640"/>
              <a:chExt cx="672" cy="432"/>
            </a:xfrm>
          </p:grpSpPr>
          <p:sp>
            <p:nvSpPr>
              <p:cNvPr id="2061"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ahoma" pitchFamily="34" charset="0"/>
                </a:endParaRPr>
              </a:p>
            </p:txBody>
          </p:sp>
          <p:sp>
            <p:nvSpPr>
              <p:cNvPr id="2062"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ahoma" pitchFamily="34" charset="0"/>
                </a:endParaRPr>
              </a:p>
            </p:txBody>
          </p:sp>
        </p:grpSp>
        <p:sp>
          <p:nvSpPr>
            <p:cNvPr id="2058"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ahoma" pitchFamily="34" charset="0"/>
              </a:endParaRPr>
            </a:p>
          </p:txBody>
        </p:sp>
        <p:sp>
          <p:nvSpPr>
            <p:cNvPr id="2059"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 xmlns:a14="http://schemas.microsoft.com/office/drawing/2010/main" w="9525">
                  <a:solidFill>
                    <a:schemeClr val="bg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ahoma" pitchFamily="34" charset="0"/>
              </a:endParaRPr>
            </a:p>
          </p:txBody>
        </p:sp>
        <p:sp>
          <p:nvSpPr>
            <p:cNvPr id="2060"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endParaRPr lang="en-US">
                <a:latin typeface="Tahoma" pitchFamily="34" charset="0"/>
              </a:endParaRPr>
            </a:p>
          </p:txBody>
        </p:sp>
      </p:grpSp>
      <p:sp>
        <p:nvSpPr>
          <p:cNvPr id="2051" name="Rectangle 9"/>
          <p:cNvSpPr>
            <a:spLocks noGrp="1" noChangeArrowheads="1"/>
          </p:cNvSpPr>
          <p:nvPr>
            <p:ph type="title"/>
          </p:nvPr>
        </p:nvSpPr>
        <p:spPr bwMode="auto">
          <a:xfrm>
            <a:off x="1150938" y="214313"/>
            <a:ext cx="7794625" cy="14620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uk-UA" smtClean="0"/>
              <a:t>Зразок заголовка</a:t>
            </a:r>
          </a:p>
        </p:txBody>
      </p:sp>
      <p:sp>
        <p:nvSpPr>
          <p:cNvPr id="2052"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p>
        </p:txBody>
      </p:sp>
      <p:sp>
        <p:nvSpPr>
          <p:cNvPr id="24" name="Rectangle 14"/>
          <p:cNvSpPr>
            <a:spLocks noGrp="1" noChangeArrowheads="1"/>
          </p:cNvSpPr>
          <p:nvPr>
            <p:ph type="dt" sz="half" idx="2"/>
          </p:nvPr>
        </p:nvSpPr>
        <p:spPr bwMode="auto">
          <a:xfrm>
            <a:off x="9906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bg2"/>
                </a:solidFill>
                <a:latin typeface="+mn-lt"/>
              </a:defRPr>
            </a:lvl1pPr>
          </a:lstStyle>
          <a:p>
            <a:pPr>
              <a:defRPr/>
            </a:pPr>
            <a:endParaRPr lang="en-US"/>
          </a:p>
        </p:txBody>
      </p:sp>
      <p:sp>
        <p:nvSpPr>
          <p:cNvPr id="25" name="Rectangle 15"/>
          <p:cNvSpPr>
            <a:spLocks noGrp="1" noChangeArrowheads="1"/>
          </p:cNvSpPr>
          <p:nvPr>
            <p:ph type="ftr" sz="quarter" idx="3"/>
          </p:nvPr>
        </p:nvSpPr>
        <p:spPr bwMode="auto">
          <a:xfrm>
            <a:off x="3429000" y="6248400"/>
            <a:ext cx="28956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bg2"/>
                </a:solidFill>
                <a:latin typeface="+mn-lt"/>
              </a:defRPr>
            </a:lvl1pPr>
          </a:lstStyle>
          <a:p>
            <a:pPr>
              <a:defRPr/>
            </a:pPr>
            <a:endParaRPr lang="en-US"/>
          </a:p>
        </p:txBody>
      </p:sp>
      <p:sp>
        <p:nvSpPr>
          <p:cNvPr id="26" name="Rectangle 16"/>
          <p:cNvSpPr>
            <a:spLocks noGrp="1" noChangeArrowheads="1"/>
          </p:cNvSpPr>
          <p:nvPr>
            <p:ph type="sldNum" sz="quarter" idx="4"/>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i="0">
                <a:solidFill>
                  <a:schemeClr val="bg2"/>
                </a:solidFill>
                <a:latin typeface="+mn-lt"/>
                <a:cs typeface="+mn-cs"/>
              </a:defRPr>
            </a:lvl1pPr>
          </a:lstStyle>
          <a:p>
            <a:pPr>
              <a:defRPr/>
            </a:pPr>
            <a:fld id="{ABCC86C0-D6C7-4EF2-A8E5-94FD74108D81}"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ransition spd="slow">
    <p:zoom/>
  </p:transition>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eaLnBrk="0" fontAlgn="base" hangingPunct="0">
        <a:spcBef>
          <a:spcPct val="0"/>
        </a:spcBef>
        <a:spcAft>
          <a:spcPct val="0"/>
        </a:spcAft>
        <a:defRPr sz="4400">
          <a:solidFill>
            <a:schemeClr val="tx2"/>
          </a:solidFill>
          <a:latin typeface="Tahoma" pitchFamily="34" charset="0"/>
        </a:defRPr>
      </a:lvl6pPr>
      <a:lvl7pPr marL="914400" algn="l" rtl="0" eaLnBrk="0" fontAlgn="base" hangingPunct="0">
        <a:spcBef>
          <a:spcPct val="0"/>
        </a:spcBef>
        <a:spcAft>
          <a:spcPct val="0"/>
        </a:spcAft>
        <a:defRPr sz="4400">
          <a:solidFill>
            <a:schemeClr val="tx2"/>
          </a:solidFill>
          <a:latin typeface="Tahoma" pitchFamily="34" charset="0"/>
        </a:defRPr>
      </a:lvl7pPr>
      <a:lvl8pPr marL="1371600" algn="l" rtl="0" eaLnBrk="0" fontAlgn="base" hangingPunct="0">
        <a:spcBef>
          <a:spcPct val="0"/>
        </a:spcBef>
        <a:spcAft>
          <a:spcPct val="0"/>
        </a:spcAft>
        <a:defRPr sz="4400">
          <a:solidFill>
            <a:schemeClr val="tx2"/>
          </a:solidFill>
          <a:latin typeface="Tahoma" pitchFamily="34" charset="0"/>
        </a:defRPr>
      </a:lvl8pPr>
      <a:lvl9pPr marL="1828800" algn="l" rtl="0" eaLnBrk="0" fontAlgn="base" hangingPunct="0">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ahoma" pitchFamily="34" charset="0"/>
            </a:endParaRPr>
          </a:p>
        </p:txBody>
      </p:sp>
      <p:sp>
        <p:nvSpPr>
          <p:cNvPr id="307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ahoma" pitchFamily="34" charset="0"/>
            </a:endParaRPr>
          </a:p>
        </p:txBody>
      </p:sp>
      <p:sp>
        <p:nvSpPr>
          <p:cNvPr id="3076"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ahoma" pitchFamily="34" charset="0"/>
            </a:endParaRPr>
          </a:p>
        </p:txBody>
      </p:sp>
      <p:sp>
        <p:nvSpPr>
          <p:cNvPr id="3077" name="Rectangle 5"/>
          <p:cNvSpPr>
            <a:spLocks noChangeArrowheads="1"/>
          </p:cNvSpPr>
          <p:nvPr/>
        </p:nvSpPr>
        <p:spPr bwMode="ltGray">
          <a:xfrm>
            <a:off x="912813"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ahoma" pitchFamily="34" charset="0"/>
            </a:endParaRPr>
          </a:p>
        </p:txBody>
      </p:sp>
      <p:sp>
        <p:nvSpPr>
          <p:cNvPr id="307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ahoma" pitchFamily="34" charset="0"/>
            </a:endParaRPr>
          </a:p>
        </p:txBody>
      </p:sp>
      <p:sp>
        <p:nvSpPr>
          <p:cNvPr id="3079"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ahoma" pitchFamily="34" charset="0"/>
            </a:endParaRPr>
          </a:p>
        </p:txBody>
      </p:sp>
      <p:sp>
        <p:nvSpPr>
          <p:cNvPr id="308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ahoma" pitchFamily="34" charset="0"/>
            </a:endParaRPr>
          </a:p>
        </p:txBody>
      </p:sp>
      <p:sp>
        <p:nvSpPr>
          <p:cNvPr id="3081" name="Rectangle 9"/>
          <p:cNvSpPr>
            <a:spLocks noGrp="1" noChangeArrowheads="1"/>
          </p:cNvSpPr>
          <p:nvPr>
            <p:ph type="title"/>
          </p:nvPr>
        </p:nvSpPr>
        <p:spPr bwMode="auto">
          <a:xfrm>
            <a:off x="1150938" y="214313"/>
            <a:ext cx="7794625" cy="14620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uk-UA" smtClean="0"/>
              <a:t>Зразок заголовка</a:t>
            </a:r>
          </a:p>
        </p:txBody>
      </p:sp>
      <p:sp>
        <p:nvSpPr>
          <p:cNvPr id="3082"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p>
        </p:txBody>
      </p:sp>
      <p:sp>
        <p:nvSpPr>
          <p:cNvPr id="16395"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atin typeface="+mn-lt"/>
              </a:defRPr>
            </a:lvl1pPr>
          </a:lstStyle>
          <a:p>
            <a:pPr>
              <a:defRPr/>
            </a:pPr>
            <a:endParaRPr lang="en-US"/>
          </a:p>
        </p:txBody>
      </p:sp>
      <p:sp>
        <p:nvSpPr>
          <p:cNvPr id="16396"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atin typeface="+mn-lt"/>
              </a:defRPr>
            </a:lvl1pPr>
          </a:lstStyle>
          <a:p>
            <a:pPr>
              <a:defRPr/>
            </a:pPr>
            <a:endParaRPr lang="en-US"/>
          </a:p>
        </p:txBody>
      </p:sp>
      <p:sp>
        <p:nvSpPr>
          <p:cNvPr id="16397"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i="0">
                <a:latin typeface="+mn-lt"/>
                <a:cs typeface="+mn-cs"/>
              </a:defRPr>
            </a:lvl1pPr>
          </a:lstStyle>
          <a:p>
            <a:pPr>
              <a:defRPr/>
            </a:pPr>
            <a:fld id="{2495F5CA-45B4-497D-AFD5-068BB152E5EF}"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4080" r:id="rId1"/>
    <p:sldLayoutId id="2147484081" r:id="rId2"/>
    <p:sldLayoutId id="2147484082"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Lst>
  <p:transition spd="slow">
    <p:zoom/>
  </p:transition>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eaLnBrk="0" fontAlgn="base" hangingPunct="0">
        <a:spcBef>
          <a:spcPct val="0"/>
        </a:spcBef>
        <a:spcAft>
          <a:spcPct val="0"/>
        </a:spcAft>
        <a:defRPr sz="4400">
          <a:solidFill>
            <a:schemeClr val="tx2"/>
          </a:solidFill>
          <a:latin typeface="Tahoma" pitchFamily="34" charset="0"/>
        </a:defRPr>
      </a:lvl6pPr>
      <a:lvl7pPr marL="914400" algn="l" rtl="0" eaLnBrk="0" fontAlgn="base" hangingPunct="0">
        <a:spcBef>
          <a:spcPct val="0"/>
        </a:spcBef>
        <a:spcAft>
          <a:spcPct val="0"/>
        </a:spcAft>
        <a:defRPr sz="4400">
          <a:solidFill>
            <a:schemeClr val="tx2"/>
          </a:solidFill>
          <a:latin typeface="Tahoma" pitchFamily="34" charset="0"/>
        </a:defRPr>
      </a:lvl7pPr>
      <a:lvl8pPr marL="1371600" algn="l" rtl="0" eaLnBrk="0" fontAlgn="base" hangingPunct="0">
        <a:spcBef>
          <a:spcPct val="0"/>
        </a:spcBef>
        <a:spcAft>
          <a:spcPct val="0"/>
        </a:spcAft>
        <a:defRPr sz="4400">
          <a:solidFill>
            <a:schemeClr val="tx2"/>
          </a:solidFill>
          <a:latin typeface="Tahoma" pitchFamily="34" charset="0"/>
        </a:defRPr>
      </a:lvl8pPr>
      <a:lvl9pPr marL="1828800" algn="l" rtl="0" eaLnBrk="0" fontAlgn="base" hangingPunct="0">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4098" name="Rectangle 8"/>
          <p:cNvSpPr>
            <a:spLocks noChangeArrowheads="1"/>
          </p:cNvSpPr>
          <p:nvPr userDrawn="1"/>
        </p:nvSpPr>
        <p:spPr bwMode="auto">
          <a:xfrm>
            <a:off x="0" y="685800"/>
            <a:ext cx="5105400" cy="1447800"/>
          </a:xfrm>
          <a:prstGeom prst="rect">
            <a:avLst/>
          </a:prstGeom>
          <a:solidFill>
            <a:schemeClr val="accent2"/>
          </a:soli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p>
        </p:txBody>
      </p:sp>
      <p:sp>
        <p:nvSpPr>
          <p:cNvPr id="4099" name="Rectangle 2"/>
          <p:cNvSpPr>
            <a:spLocks noGrp="1" noChangeArrowheads="1"/>
          </p:cNvSpPr>
          <p:nvPr>
            <p:ph type="title"/>
          </p:nvPr>
        </p:nvSpPr>
        <p:spPr bwMode="auto">
          <a:xfrm>
            <a:off x="990600" y="1371600"/>
            <a:ext cx="7315200" cy="71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4100" name="Rectangle 3"/>
          <p:cNvSpPr>
            <a:spLocks noGrp="1" noChangeArrowheads="1"/>
          </p:cNvSpPr>
          <p:nvPr>
            <p:ph type="body" idx="1"/>
          </p:nvPr>
        </p:nvSpPr>
        <p:spPr bwMode="auto">
          <a:xfrm>
            <a:off x="990600" y="2362200"/>
            <a:ext cx="7315200" cy="4175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Lst>
  <p:transition spd="slow">
    <p:zoom/>
  </p:transition>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Microsoft Sans Serif" pitchFamily="34" charset="0"/>
        </a:defRPr>
      </a:lvl2pPr>
      <a:lvl3pPr algn="l" rtl="0" eaLnBrk="0" fontAlgn="base" hangingPunct="0">
        <a:spcBef>
          <a:spcPct val="0"/>
        </a:spcBef>
        <a:spcAft>
          <a:spcPct val="0"/>
        </a:spcAft>
        <a:defRPr sz="4400">
          <a:solidFill>
            <a:schemeClr val="tx1"/>
          </a:solidFill>
          <a:latin typeface="Microsoft Sans Serif" pitchFamily="34" charset="0"/>
        </a:defRPr>
      </a:lvl3pPr>
      <a:lvl4pPr algn="l" rtl="0" eaLnBrk="0" fontAlgn="base" hangingPunct="0">
        <a:spcBef>
          <a:spcPct val="0"/>
        </a:spcBef>
        <a:spcAft>
          <a:spcPct val="0"/>
        </a:spcAft>
        <a:defRPr sz="4400">
          <a:solidFill>
            <a:schemeClr val="tx1"/>
          </a:solidFill>
          <a:latin typeface="Microsoft Sans Serif" pitchFamily="34" charset="0"/>
        </a:defRPr>
      </a:lvl4pPr>
      <a:lvl5pPr algn="l" rtl="0" eaLnBrk="0" fontAlgn="base" hangingPunct="0">
        <a:spcBef>
          <a:spcPct val="0"/>
        </a:spcBef>
        <a:spcAft>
          <a:spcPct val="0"/>
        </a:spcAft>
        <a:defRPr sz="4400">
          <a:solidFill>
            <a:schemeClr val="tx1"/>
          </a:solidFill>
          <a:latin typeface="Microsoft Sans Serif" pitchFamily="34" charset="0"/>
        </a:defRPr>
      </a:lvl5pPr>
      <a:lvl6pPr marL="457200" algn="l" rtl="0" fontAlgn="base">
        <a:spcBef>
          <a:spcPct val="0"/>
        </a:spcBef>
        <a:spcAft>
          <a:spcPct val="0"/>
        </a:spcAft>
        <a:defRPr sz="4400">
          <a:solidFill>
            <a:schemeClr val="tx1"/>
          </a:solidFill>
          <a:latin typeface="Microsoft Sans Serif" pitchFamily="34" charset="0"/>
        </a:defRPr>
      </a:lvl6pPr>
      <a:lvl7pPr marL="914400" algn="l" rtl="0" fontAlgn="base">
        <a:spcBef>
          <a:spcPct val="0"/>
        </a:spcBef>
        <a:spcAft>
          <a:spcPct val="0"/>
        </a:spcAft>
        <a:defRPr sz="4400">
          <a:solidFill>
            <a:schemeClr val="tx1"/>
          </a:solidFill>
          <a:latin typeface="Microsoft Sans Serif" pitchFamily="34" charset="0"/>
        </a:defRPr>
      </a:lvl7pPr>
      <a:lvl8pPr marL="1371600" algn="l" rtl="0" fontAlgn="base">
        <a:spcBef>
          <a:spcPct val="0"/>
        </a:spcBef>
        <a:spcAft>
          <a:spcPct val="0"/>
        </a:spcAft>
        <a:defRPr sz="4400">
          <a:solidFill>
            <a:schemeClr val="tx1"/>
          </a:solidFill>
          <a:latin typeface="Microsoft Sans Serif" pitchFamily="34" charset="0"/>
        </a:defRPr>
      </a:lvl8pPr>
      <a:lvl9pPr marL="1828800" algn="l" rtl="0" fontAlgn="base">
        <a:spcBef>
          <a:spcPct val="0"/>
        </a:spcBef>
        <a:spcAft>
          <a:spcPct val="0"/>
        </a:spcAft>
        <a:defRPr sz="4400">
          <a:solidFill>
            <a:schemeClr val="tx1"/>
          </a:solidFill>
          <a:latin typeface="Microsoft Sans Serif"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90600" y="1371600"/>
            <a:ext cx="7315200" cy="71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5123" name="Rectangle 3"/>
          <p:cNvSpPr>
            <a:spLocks noGrp="1" noChangeArrowheads="1"/>
          </p:cNvSpPr>
          <p:nvPr>
            <p:ph type="body" idx="1"/>
          </p:nvPr>
        </p:nvSpPr>
        <p:spPr bwMode="auto">
          <a:xfrm>
            <a:off x="990600" y="2362200"/>
            <a:ext cx="7315200" cy="4175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Lst>
  <p:transition spd="slow">
    <p:zoom/>
  </p:transition>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Microsoft Sans Serif" pitchFamily="34" charset="0"/>
        </a:defRPr>
      </a:lvl2pPr>
      <a:lvl3pPr algn="l" rtl="0" eaLnBrk="0" fontAlgn="base" hangingPunct="0">
        <a:spcBef>
          <a:spcPct val="0"/>
        </a:spcBef>
        <a:spcAft>
          <a:spcPct val="0"/>
        </a:spcAft>
        <a:defRPr sz="4400">
          <a:solidFill>
            <a:schemeClr val="tx1"/>
          </a:solidFill>
          <a:latin typeface="Microsoft Sans Serif" pitchFamily="34" charset="0"/>
        </a:defRPr>
      </a:lvl3pPr>
      <a:lvl4pPr algn="l" rtl="0" eaLnBrk="0" fontAlgn="base" hangingPunct="0">
        <a:spcBef>
          <a:spcPct val="0"/>
        </a:spcBef>
        <a:spcAft>
          <a:spcPct val="0"/>
        </a:spcAft>
        <a:defRPr sz="4400">
          <a:solidFill>
            <a:schemeClr val="tx1"/>
          </a:solidFill>
          <a:latin typeface="Microsoft Sans Serif" pitchFamily="34" charset="0"/>
        </a:defRPr>
      </a:lvl4pPr>
      <a:lvl5pPr algn="l" rtl="0" eaLnBrk="0" fontAlgn="base" hangingPunct="0">
        <a:spcBef>
          <a:spcPct val="0"/>
        </a:spcBef>
        <a:spcAft>
          <a:spcPct val="0"/>
        </a:spcAft>
        <a:defRPr sz="4400">
          <a:solidFill>
            <a:schemeClr val="tx1"/>
          </a:solidFill>
          <a:latin typeface="Microsoft Sans Serif" pitchFamily="34" charset="0"/>
        </a:defRPr>
      </a:lvl5pPr>
      <a:lvl6pPr marL="457200" algn="l" rtl="0" fontAlgn="base">
        <a:spcBef>
          <a:spcPct val="0"/>
        </a:spcBef>
        <a:spcAft>
          <a:spcPct val="0"/>
        </a:spcAft>
        <a:defRPr sz="4400">
          <a:solidFill>
            <a:schemeClr val="tx1"/>
          </a:solidFill>
          <a:latin typeface="Microsoft Sans Serif" pitchFamily="34" charset="0"/>
        </a:defRPr>
      </a:lvl6pPr>
      <a:lvl7pPr marL="914400" algn="l" rtl="0" fontAlgn="base">
        <a:spcBef>
          <a:spcPct val="0"/>
        </a:spcBef>
        <a:spcAft>
          <a:spcPct val="0"/>
        </a:spcAft>
        <a:defRPr sz="4400">
          <a:solidFill>
            <a:schemeClr val="tx1"/>
          </a:solidFill>
          <a:latin typeface="Microsoft Sans Serif" pitchFamily="34" charset="0"/>
        </a:defRPr>
      </a:lvl7pPr>
      <a:lvl8pPr marL="1371600" algn="l" rtl="0" fontAlgn="base">
        <a:spcBef>
          <a:spcPct val="0"/>
        </a:spcBef>
        <a:spcAft>
          <a:spcPct val="0"/>
        </a:spcAft>
        <a:defRPr sz="4400">
          <a:solidFill>
            <a:schemeClr val="tx1"/>
          </a:solidFill>
          <a:latin typeface="Microsoft Sans Serif" pitchFamily="34" charset="0"/>
        </a:defRPr>
      </a:lvl8pPr>
      <a:lvl9pPr marL="1828800" algn="l" rtl="0" fontAlgn="base">
        <a:spcBef>
          <a:spcPct val="0"/>
        </a:spcBef>
        <a:spcAft>
          <a:spcPct val="0"/>
        </a:spcAft>
        <a:defRPr sz="4400">
          <a:solidFill>
            <a:schemeClr val="tx1"/>
          </a:solidFill>
          <a:latin typeface="Microsoft Sans Serif"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395197" y="268015"/>
            <a:ext cx="8441398" cy="674030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Закон РФ</a:t>
            </a:r>
          </a:p>
          <a:p>
            <a:pPr algn="ctr" fontAlgn="auto">
              <a:spcBef>
                <a:spcPts val="0"/>
              </a:spcBef>
              <a:spcAft>
                <a:spcPts val="0"/>
              </a:spcAft>
              <a:defRPr/>
            </a:pPr>
            <a:endParaRPr lang="ru-RU"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a:p>
            <a:pPr algn="ctr" fontAlgn="auto">
              <a:spcBef>
                <a:spcPts val="0"/>
              </a:spcBef>
              <a:spcAft>
                <a:spcPts val="0"/>
              </a:spcAft>
              <a:defRPr/>
            </a:pPr>
            <a:r>
              <a:rPr lang="ru-RU"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«Об образовании»</a:t>
            </a:r>
          </a:p>
          <a:p>
            <a:pPr algn="ctr" fontAlgn="auto">
              <a:spcBef>
                <a:spcPts val="0"/>
              </a:spcBef>
              <a:spcAft>
                <a:spcPts val="0"/>
              </a:spcAft>
              <a:defRPr/>
            </a:pPr>
            <a:endParaRPr lang="ru-RU"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a:p>
            <a:pPr algn="ctr" fontAlgn="auto">
              <a:spcBef>
                <a:spcPts val="0"/>
              </a:spcBef>
              <a:spcAft>
                <a:spcPts val="0"/>
              </a:spcAft>
              <a:defRPr/>
            </a:pPr>
            <a:r>
              <a:rPr lang="ru-RU"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2012 год</a:t>
            </a:r>
            <a:endParaRPr lang="ru-RU"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a:p>
            <a:pPr algn="ctr" fontAlgn="auto">
              <a:spcBef>
                <a:spcPts val="0"/>
              </a:spcBef>
              <a:spcAft>
                <a:spcPts val="0"/>
              </a:spcAft>
              <a:defRPr/>
            </a:pPr>
            <a:endParaRPr lang="ru-RU"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Tree>
  </p:cSld>
  <p:clrMapOvr>
    <a:masterClrMapping/>
  </p:clrMapOvr>
  <mc:AlternateContent xmlns:mc="http://schemas.openxmlformats.org/markup-compatibility/2006">
    <mc:Choice xmlns="" xmlns:p14="http://schemas.microsoft.com/office/powerpoint/2010/main" Requires="p14">
      <p:transition spd="slow" p14:dur="800" advClick="0" advTm="4000">
        <p:circle/>
      </p:transition>
    </mc:Choice>
    <mc:Fallback>
      <p:transition spd="slow" advClick="0" advTm="4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1E5A9D1-727D-4BD7-95E6-4EFD5C757BDD}" type="slidenum">
              <a:rPr lang="ru-RU" smtClean="0"/>
              <a:pPr eaLnBrk="1" hangingPunct="1"/>
              <a:t>10</a:t>
            </a:fld>
            <a:endParaRPr lang="ru-RU" smtClean="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421611D6-426B-49A7-8D21-14B1BAC8EE59}" type="slidenum">
              <a:rPr lang="uk-UA" sz="1400">
                <a:latin typeface="+mn-lt"/>
                <a:cs typeface="+mn-cs"/>
              </a:rPr>
              <a:pPr algn="r">
                <a:defRPr/>
              </a:pPr>
              <a:t>10</a:t>
            </a:fld>
            <a:endParaRPr lang="uk-UA" sz="1400">
              <a:latin typeface="+mn-lt"/>
              <a:cs typeface="+mn-cs"/>
            </a:endParaRPr>
          </a:p>
        </p:txBody>
      </p:sp>
      <p:sp>
        <p:nvSpPr>
          <p:cNvPr id="99334" name="Rectangle 3"/>
          <p:cNvSpPr>
            <a:spLocks noGrp="1" noChangeArrowheads="1"/>
          </p:cNvSpPr>
          <p:nvPr>
            <p:ph type="body" idx="4294967295"/>
          </p:nvPr>
        </p:nvSpPr>
        <p:spPr>
          <a:xfrm>
            <a:off x="323850" y="188913"/>
            <a:ext cx="8507413" cy="6264275"/>
          </a:xfrm>
        </p:spPr>
        <p:txBody>
          <a:bodyPr/>
          <a:lstStyle/>
          <a:p>
            <a:pPr marL="98425" indent="22225" eaLnBrk="1" hangingPunct="1">
              <a:lnSpc>
                <a:spcPct val="140000"/>
              </a:lnSpc>
              <a:buFontTx/>
              <a:buBlip>
                <a:blip r:embed="rId2"/>
              </a:buBlip>
            </a:pPr>
            <a:r>
              <a:rPr lang="ru-RU" sz="2800" b="1" smtClean="0"/>
              <a:t>  </a:t>
            </a:r>
            <a:r>
              <a:rPr lang="ru-RU" sz="2800" smtClean="0"/>
              <a:t>Одновременно с этим надо отметить, что  федеральным законом закрепляется общедоступность среднего профессионального образования: прием в профессиональные образовательные организации будет осуществляться без вступительных испытаний (за исключением специальностей, требующих наличия у поступающих определенных творческих способностей, физических и (или) психологических качеств).</a:t>
            </a:r>
            <a:endParaRPr lang="uk-UA" sz="2800" smtClean="0"/>
          </a:p>
        </p:txBody>
      </p:sp>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5F7F3AF-70F6-467C-A64B-C07599EBEB5B}" type="slidenum">
              <a:rPr lang="ru-RU" smtClean="0"/>
              <a:pPr eaLnBrk="1" hangingPunct="1"/>
              <a:t>11</a:t>
            </a:fld>
            <a:endParaRPr lang="ru-RU" smtClean="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CB304465-5B3C-4FFD-92AC-A0C786C617C3}" type="slidenum">
              <a:rPr lang="uk-UA" sz="1400">
                <a:latin typeface="+mn-lt"/>
                <a:cs typeface="+mn-cs"/>
              </a:rPr>
              <a:pPr algn="r">
                <a:defRPr/>
              </a:pPr>
              <a:t>11</a:t>
            </a:fld>
            <a:endParaRPr lang="uk-UA" sz="1400">
              <a:latin typeface="+mn-lt"/>
              <a:cs typeface="+mn-cs"/>
            </a:endParaRPr>
          </a:p>
        </p:txBody>
      </p:sp>
      <p:sp>
        <p:nvSpPr>
          <p:cNvPr id="103430" name="Rectangle 3"/>
          <p:cNvSpPr>
            <a:spLocks noGrp="1" noChangeArrowheads="1"/>
          </p:cNvSpPr>
          <p:nvPr>
            <p:ph type="body" idx="4294967295"/>
          </p:nvPr>
        </p:nvSpPr>
        <p:spPr>
          <a:xfrm>
            <a:off x="323850" y="404813"/>
            <a:ext cx="8507413" cy="6048375"/>
          </a:xfrm>
        </p:spPr>
        <p:txBody>
          <a:bodyPr/>
          <a:lstStyle/>
          <a:p>
            <a:pPr marL="98425" indent="22225" eaLnBrk="1" hangingPunct="1">
              <a:lnSpc>
                <a:spcPct val="140000"/>
              </a:lnSpc>
              <a:buFontTx/>
              <a:buBlip>
                <a:blip r:embed="rId2"/>
              </a:buBlip>
            </a:pPr>
            <a:r>
              <a:rPr lang="ru-RU" sz="3600" dirty="0" smtClean="0"/>
              <a:t> 19. Действующая градация видов высших государственных учреждений "институт – университет- академия",  законом заменяется на "колледж - институт - университет". То есть колледж официально получит статус высшего учебного заведения.</a:t>
            </a:r>
            <a:endParaRPr lang="uk-UA" sz="3600" dirty="0" smtClean="0"/>
          </a:p>
        </p:txBody>
      </p:sp>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C33B19-564A-4E27-8E69-26D237E45DA7}" type="slidenum">
              <a:rPr lang="ru-RU" smtClean="0"/>
              <a:pPr eaLnBrk="1" hangingPunct="1"/>
              <a:t>12</a:t>
            </a:fld>
            <a:endParaRPr lang="ru-RU" smtClean="0"/>
          </a:p>
        </p:txBody>
      </p:sp>
      <p:sp>
        <p:nvSpPr>
          <p:cNvPr id="10" name="Номер слайда 3"/>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866E8D65-2289-4C42-BCF4-525742BE4667}" type="slidenum">
              <a:rPr lang="uk-UA" sz="1400">
                <a:solidFill>
                  <a:schemeClr val="bg2"/>
                </a:solidFill>
                <a:latin typeface="+mn-lt"/>
                <a:cs typeface="+mn-cs"/>
              </a:rPr>
              <a:pPr algn="r">
                <a:defRPr/>
              </a:pPr>
              <a:t>12</a:t>
            </a:fld>
            <a:endParaRPr lang="uk-UA" sz="1400">
              <a:solidFill>
                <a:schemeClr val="bg2"/>
              </a:solidFill>
              <a:latin typeface="+mn-lt"/>
              <a:cs typeface="+mn-cs"/>
            </a:endParaRPr>
          </a:p>
        </p:txBody>
      </p:sp>
      <p:sp>
        <p:nvSpPr>
          <p:cNvPr id="104454" name="Rectangle 3"/>
          <p:cNvSpPr>
            <a:spLocks noGrp="1" noChangeArrowheads="1"/>
          </p:cNvSpPr>
          <p:nvPr>
            <p:ph type="subTitle" idx="4294967295"/>
          </p:nvPr>
        </p:nvSpPr>
        <p:spPr>
          <a:xfrm>
            <a:off x="755650" y="376238"/>
            <a:ext cx="8208963" cy="6481762"/>
          </a:xfrm>
        </p:spPr>
        <p:txBody>
          <a:bodyPr/>
          <a:lstStyle/>
          <a:p>
            <a:pPr marL="0" indent="0" eaLnBrk="1" hangingPunct="1">
              <a:lnSpc>
                <a:spcPct val="120000"/>
              </a:lnSpc>
              <a:spcAft>
                <a:spcPct val="20000"/>
              </a:spcAft>
              <a:buFontTx/>
              <a:buBlip>
                <a:blip r:embed="rId2"/>
              </a:buBlip>
            </a:pPr>
            <a:r>
              <a:rPr lang="ru-RU" sz="2400" smtClean="0"/>
              <a:t>  20</a:t>
            </a:r>
            <a:r>
              <a:rPr lang="ru-RU" sz="2400" b="1" smtClean="0"/>
              <a:t>. </a:t>
            </a:r>
            <a:r>
              <a:rPr lang="ru-RU" sz="2400" smtClean="0"/>
              <a:t>При этом нельзя говорить, что все нынешние колледжи получат статус вуза. Колледжи как вузы подлежат преобразованию в образовательные организации высшего образования соответствующего вида в случае установления соответствия реализуемых ими основных профессиональных образовательных программ среднего профессионального образования основным профессиональным образовательным программам высшего образования уровня "бакалавриат" и их готовности к реализации программ подготовки бакалавров. В ином случае такие образовательные учреждения преобразуются в профессиональную организацию вида "техникум".</a:t>
            </a:r>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A87917D-FECF-4DBF-B35A-8844947EBBDE}" type="slidenum">
              <a:rPr lang="ru-RU" smtClean="0"/>
              <a:pPr eaLnBrk="1" hangingPunct="1"/>
              <a:t>13</a:t>
            </a:fld>
            <a:endParaRPr lang="ru-RU" smtClean="0"/>
          </a:p>
        </p:txBody>
      </p:sp>
      <p:sp>
        <p:nvSpPr>
          <p:cNvPr id="7"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59E1F964-AFAA-4C38-86C0-E46729C09EE7}" type="slidenum">
              <a:rPr lang="uk-UA" sz="1400">
                <a:solidFill>
                  <a:schemeClr val="bg2"/>
                </a:solidFill>
                <a:latin typeface="+mn-lt"/>
                <a:cs typeface="+mn-cs"/>
              </a:rPr>
              <a:pPr algn="r">
                <a:defRPr/>
              </a:pPr>
              <a:t>13</a:t>
            </a:fld>
            <a:endParaRPr lang="uk-UA" sz="1400">
              <a:solidFill>
                <a:schemeClr val="bg2"/>
              </a:solidFill>
              <a:latin typeface="+mn-lt"/>
              <a:cs typeface="+mn-cs"/>
            </a:endParaRPr>
          </a:p>
        </p:txBody>
      </p:sp>
      <p:sp>
        <p:nvSpPr>
          <p:cNvPr id="106501" name="Rectangle 4"/>
          <p:cNvSpPr>
            <a:spLocks noGrp="1" noChangeArrowheads="1"/>
          </p:cNvSpPr>
          <p:nvPr>
            <p:ph type="body" idx="4294967295"/>
          </p:nvPr>
        </p:nvSpPr>
        <p:spPr>
          <a:xfrm>
            <a:off x="252413" y="188913"/>
            <a:ext cx="8891587" cy="6264275"/>
          </a:xfrm>
        </p:spPr>
        <p:txBody>
          <a:bodyPr/>
          <a:lstStyle/>
          <a:p>
            <a:pPr eaLnBrk="1" hangingPunct="1">
              <a:lnSpc>
                <a:spcPct val="140000"/>
              </a:lnSpc>
              <a:spcBef>
                <a:spcPct val="40000"/>
              </a:spcBef>
              <a:spcAft>
                <a:spcPct val="10000"/>
              </a:spcAft>
              <a:buFontTx/>
              <a:buBlip>
                <a:blip r:embed="rId2"/>
              </a:buBlip>
            </a:pPr>
            <a:r>
              <a:rPr lang="ru-RU" sz="2800" smtClean="0"/>
              <a:t> </a:t>
            </a:r>
            <a:r>
              <a:rPr lang="ru-RU" smtClean="0"/>
              <a:t>22. Федеральный закон разработан в соответствии с основными международными тенденциями развития образования, построен на принципах, направленных на реализацию положений Болонского процесса и интеграцию российского образования в единое международное образовательное пространство. </a:t>
            </a:r>
            <a:endParaRPr lang="en-US" smtClean="0"/>
          </a:p>
        </p:txBody>
      </p:sp>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62F4BFC-ABCB-4FF7-88BB-37DCAAC39610}" type="slidenum">
              <a:rPr lang="ru-RU" smtClean="0"/>
              <a:pPr eaLnBrk="1" hangingPunct="1"/>
              <a:t>14</a:t>
            </a:fld>
            <a:endParaRPr lang="ru-RU" smtClean="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8A0F048A-3B4C-43F0-9792-739F1BB615FF}" type="slidenum">
              <a:rPr lang="uk-UA" sz="1400">
                <a:latin typeface="+mn-lt"/>
                <a:cs typeface="+mn-cs"/>
              </a:rPr>
              <a:pPr algn="r">
                <a:defRPr/>
              </a:pPr>
              <a:t>14</a:t>
            </a:fld>
            <a:endParaRPr lang="uk-UA" sz="1400">
              <a:latin typeface="+mn-lt"/>
              <a:cs typeface="+mn-cs"/>
            </a:endParaRPr>
          </a:p>
        </p:txBody>
      </p:sp>
      <p:sp>
        <p:nvSpPr>
          <p:cNvPr id="108550" name="Rectangle 3"/>
          <p:cNvSpPr>
            <a:spLocks noGrp="1" noChangeArrowheads="1"/>
          </p:cNvSpPr>
          <p:nvPr>
            <p:ph type="body" idx="4294967295"/>
          </p:nvPr>
        </p:nvSpPr>
        <p:spPr>
          <a:xfrm>
            <a:off x="323850" y="404813"/>
            <a:ext cx="8507413" cy="6048375"/>
          </a:xfrm>
        </p:spPr>
        <p:txBody>
          <a:bodyPr/>
          <a:lstStyle/>
          <a:p>
            <a:pPr marL="98425" indent="22225" eaLnBrk="1" hangingPunct="1">
              <a:buFontTx/>
              <a:buBlip>
                <a:blip r:embed="rId2"/>
              </a:buBlip>
            </a:pPr>
            <a:r>
              <a:rPr lang="ru-RU" b="1" smtClean="0"/>
              <a:t>  </a:t>
            </a:r>
            <a:r>
              <a:rPr lang="ru-RU" smtClean="0"/>
              <a:t>24. Анализ существующей системы мер по повышению эффективности и качества подготовки и переподготовки педагогических кадров в целях обеспечения инновационного содержания образования показал, что организационная модель традиционной системы подготовки и повышения квалификации педагогических работников оказывается не достаточно мобильной для быстрой смены современной школы.</a:t>
            </a:r>
            <a:endParaRPr lang="uk-UA" smtClean="0"/>
          </a:p>
        </p:txBody>
      </p:sp>
    </p:spTree>
  </p:cSld>
  <p:clrMapOvr>
    <a:masterClrMapping/>
  </p:clrMapOvr>
  <p:transition spd="med">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740079-5D3C-4E58-952E-66E94C8A2D24}" type="slidenum">
              <a:rPr lang="ru-RU" smtClean="0"/>
              <a:pPr eaLnBrk="1" hangingPunct="1"/>
              <a:t>15</a:t>
            </a:fld>
            <a:endParaRPr lang="ru-RU" smtClean="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33416D9C-DC6D-4BD5-9110-CAA1785B6A32}" type="slidenum">
              <a:rPr lang="uk-UA" sz="1400">
                <a:latin typeface="+mn-lt"/>
                <a:cs typeface="+mn-cs"/>
              </a:rPr>
              <a:pPr algn="r">
                <a:defRPr/>
              </a:pPr>
              <a:t>15</a:t>
            </a:fld>
            <a:endParaRPr lang="uk-UA" sz="1400">
              <a:latin typeface="+mn-lt"/>
              <a:cs typeface="+mn-cs"/>
            </a:endParaRPr>
          </a:p>
        </p:txBody>
      </p:sp>
      <p:sp>
        <p:nvSpPr>
          <p:cNvPr id="109574" name="Rectangle 3"/>
          <p:cNvSpPr>
            <a:spLocks noGrp="1" noChangeArrowheads="1"/>
          </p:cNvSpPr>
          <p:nvPr>
            <p:ph type="body" idx="4294967295"/>
          </p:nvPr>
        </p:nvSpPr>
        <p:spPr>
          <a:xfrm>
            <a:off x="611188" y="620713"/>
            <a:ext cx="8220075" cy="6048375"/>
          </a:xfrm>
        </p:spPr>
        <p:txBody>
          <a:bodyPr/>
          <a:lstStyle/>
          <a:p>
            <a:pPr marL="98425" indent="22225" eaLnBrk="1" hangingPunct="1">
              <a:lnSpc>
                <a:spcPct val="140000"/>
              </a:lnSpc>
              <a:buFontTx/>
              <a:buBlip>
                <a:blip r:embed="rId2"/>
              </a:buBlip>
            </a:pPr>
            <a:r>
              <a:rPr lang="ru-RU" b="1" smtClean="0"/>
              <a:t>  </a:t>
            </a:r>
            <a:r>
              <a:rPr lang="ru-RU" smtClean="0"/>
              <a:t>25. Важным условием для обеспечения школ квалифицированными кадрами является усиление профессиональной подготовки учителей в вузах, модернизация системы педагогического образования. </a:t>
            </a:r>
            <a:endParaRPr lang="uk-UA" smtClean="0"/>
          </a:p>
        </p:txBody>
      </p:sp>
    </p:spTree>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01E33B8-AEB5-4E46-BC43-15DF6F139CD0}" type="slidenum">
              <a:rPr lang="ru-RU" smtClean="0"/>
              <a:pPr eaLnBrk="1" hangingPunct="1"/>
              <a:t>16</a:t>
            </a:fld>
            <a:endParaRPr lang="ru-RU" smtClean="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F0DCF486-84F1-4898-9629-FFDE0B7E7D37}" type="slidenum">
              <a:rPr lang="uk-UA" sz="1400">
                <a:latin typeface="+mn-lt"/>
                <a:cs typeface="+mn-cs"/>
              </a:rPr>
              <a:pPr algn="r">
                <a:defRPr/>
              </a:pPr>
              <a:t>16</a:t>
            </a:fld>
            <a:endParaRPr lang="uk-UA" sz="1400">
              <a:latin typeface="+mn-lt"/>
              <a:cs typeface="+mn-cs"/>
            </a:endParaRPr>
          </a:p>
        </p:txBody>
      </p:sp>
      <p:sp>
        <p:nvSpPr>
          <p:cNvPr id="110598" name="Rectangle 3"/>
          <p:cNvSpPr>
            <a:spLocks noGrp="1" noChangeArrowheads="1"/>
          </p:cNvSpPr>
          <p:nvPr>
            <p:ph type="body" idx="4294967295"/>
          </p:nvPr>
        </p:nvSpPr>
        <p:spPr>
          <a:xfrm>
            <a:off x="323850" y="404813"/>
            <a:ext cx="8507413" cy="6048375"/>
          </a:xfrm>
        </p:spPr>
        <p:txBody>
          <a:bodyPr/>
          <a:lstStyle/>
          <a:p>
            <a:pPr marL="98425" indent="22225" eaLnBrk="1" hangingPunct="1">
              <a:buFontTx/>
              <a:buBlip>
                <a:blip r:embed="rId2"/>
              </a:buBlip>
            </a:pPr>
            <a:r>
              <a:rPr lang="ru-RU" sz="2800" smtClean="0"/>
              <a:t>  26.</a:t>
            </a:r>
            <a:r>
              <a:rPr lang="ru-RU" sz="2800" b="1" smtClean="0"/>
              <a:t> </a:t>
            </a:r>
            <a:r>
              <a:rPr lang="ru-RU" sz="2800" smtClean="0"/>
              <a:t>Необходимо решать вопросы адаптации выпускников педагогических вузов, ведущих подготовку педагогических кадров, на основе живого участия их в жизни современной школы, проведения непрерывной педагогической практики на выпускном курсе. Рассматривается вопрос введения интернатуры для бакалавров педагогического, психолого-педагогического и специального (коррекционного) направлений как одной из форм углубленной практической подготовки и сертификации готовности выпускника к самостоятельной профессиональной деятельности.</a:t>
            </a:r>
            <a:endParaRPr lang="uk-UA" sz="2800" smtClean="0"/>
          </a:p>
        </p:txBody>
      </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9FE11A9-7C36-4B83-AD48-B1D2921E595C}" type="slidenum">
              <a:rPr lang="ru-RU" smtClean="0"/>
              <a:pPr eaLnBrk="1" hangingPunct="1"/>
              <a:t>17</a:t>
            </a:fld>
            <a:endParaRPr lang="ru-RU" smtClean="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A02C80EF-03E6-4ED0-A58D-4F4A08E06D8A}" type="slidenum">
              <a:rPr lang="uk-UA" sz="1400">
                <a:latin typeface="+mn-lt"/>
                <a:cs typeface="+mn-cs"/>
              </a:rPr>
              <a:pPr algn="r">
                <a:defRPr/>
              </a:pPr>
              <a:t>17</a:t>
            </a:fld>
            <a:endParaRPr lang="uk-UA" sz="1400">
              <a:latin typeface="+mn-lt"/>
              <a:cs typeface="+mn-cs"/>
            </a:endParaRPr>
          </a:p>
        </p:txBody>
      </p:sp>
      <p:sp>
        <p:nvSpPr>
          <p:cNvPr id="111622" name="Rectangle 3"/>
          <p:cNvSpPr>
            <a:spLocks noGrp="1" noChangeArrowheads="1"/>
          </p:cNvSpPr>
          <p:nvPr>
            <p:ph type="body" idx="4294967295"/>
          </p:nvPr>
        </p:nvSpPr>
        <p:spPr>
          <a:xfrm>
            <a:off x="323850" y="404813"/>
            <a:ext cx="8507413" cy="6048375"/>
          </a:xfrm>
        </p:spPr>
        <p:txBody>
          <a:bodyPr/>
          <a:lstStyle/>
          <a:p>
            <a:pPr marL="98425" indent="22225" eaLnBrk="1" hangingPunct="1">
              <a:buFontTx/>
              <a:buBlip>
                <a:blip r:embed="rId2"/>
              </a:buBlip>
            </a:pPr>
            <a:r>
              <a:rPr lang="ru-RU" b="1" smtClean="0"/>
              <a:t>  </a:t>
            </a:r>
            <a:r>
              <a:rPr lang="ru-RU" smtClean="0"/>
              <a:t>27. Уже в этом году законодательно закреплено, что педагогические работники образовательного учреждения имеют право проходить не реже чем один раз в пять лет профессиональную переподготовку или повышение квалификации в соответствии с федеральными государственными требованиями к минимуму содержания дополнительной профессиональной образовательной программы.</a:t>
            </a:r>
            <a:endParaRPr lang="uk-UA" smtClean="0"/>
          </a:p>
        </p:txBody>
      </p:sp>
    </p:spTree>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EB05A48-8F8B-4B4D-A70F-413C1EDA856A}" type="slidenum">
              <a:rPr lang="ru-RU" smtClean="0"/>
              <a:pPr eaLnBrk="1" hangingPunct="1"/>
              <a:t>18</a:t>
            </a:fld>
            <a:endParaRPr lang="ru-RU" smtClean="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55B8E238-717C-49DE-9455-329A1CD0DCB2}" type="slidenum">
              <a:rPr lang="uk-UA" sz="1400">
                <a:latin typeface="+mn-lt"/>
                <a:cs typeface="+mn-cs"/>
              </a:rPr>
              <a:pPr algn="r">
                <a:defRPr/>
              </a:pPr>
              <a:t>18</a:t>
            </a:fld>
            <a:endParaRPr lang="uk-UA" sz="1400">
              <a:latin typeface="+mn-lt"/>
              <a:cs typeface="+mn-cs"/>
            </a:endParaRPr>
          </a:p>
        </p:txBody>
      </p:sp>
      <p:sp>
        <p:nvSpPr>
          <p:cNvPr id="112646" name="Rectangle 3"/>
          <p:cNvSpPr>
            <a:spLocks noGrp="1" noChangeArrowheads="1"/>
          </p:cNvSpPr>
          <p:nvPr>
            <p:ph type="body" idx="4294967295"/>
          </p:nvPr>
        </p:nvSpPr>
        <p:spPr>
          <a:xfrm>
            <a:off x="323850" y="404813"/>
            <a:ext cx="8640763" cy="6048375"/>
          </a:xfrm>
        </p:spPr>
        <p:txBody>
          <a:bodyPr/>
          <a:lstStyle/>
          <a:p>
            <a:pPr marL="98425" indent="22225" eaLnBrk="1" hangingPunct="1">
              <a:lnSpc>
                <a:spcPct val="105000"/>
              </a:lnSpc>
              <a:buFontTx/>
              <a:buBlip>
                <a:blip r:embed="rId2"/>
              </a:buBlip>
            </a:pPr>
            <a:r>
              <a:rPr lang="ru-RU" sz="2800" smtClean="0"/>
              <a:t>  28. Более того, в отличие от действующего Закона Российской Федерации "Об образовании" новым законом,  предусматривается отдельная глава, которой подробно регулируются права и обязанности педагогических работников, меры их социальной поддержки (право на сокращенную продолжительность рабочего времени, ежегодный основной удлиненный оплачиваемый отпуск, длительный отпуск сроком до одного года не реже, чем через каждые 10 лет непрерывной преподавательской работы, право на досрочное назначение трудовой пенсии, первоочередное предоставление жилой площади и т.д.).</a:t>
            </a:r>
            <a:endParaRPr lang="uk-UA" sz="2800" smtClean="0"/>
          </a:p>
        </p:txBody>
      </p:sp>
    </p:spTree>
  </p:cSld>
  <p:clrMapOvr>
    <a:masterClrMapping/>
  </p:clrMapOvr>
  <p:transition spd="med">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7391A6C-96E5-4097-B786-3AC8AD7B9D34}" type="slidenum">
              <a:rPr lang="ru-RU" smtClean="0"/>
              <a:pPr eaLnBrk="1" hangingPunct="1"/>
              <a:t>19</a:t>
            </a:fld>
            <a:endParaRPr lang="ru-RU" smtClean="0"/>
          </a:p>
        </p:txBody>
      </p:sp>
      <p:sp>
        <p:nvSpPr>
          <p:cNvPr id="8"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C43733A3-A5DE-4BF4-93C4-B267983CE52C}" type="slidenum">
              <a:rPr lang="uk-UA" sz="1400">
                <a:solidFill>
                  <a:schemeClr val="bg2"/>
                </a:solidFill>
                <a:latin typeface="+mn-lt"/>
                <a:cs typeface="+mn-cs"/>
              </a:rPr>
              <a:pPr algn="r">
                <a:defRPr/>
              </a:pPr>
              <a:t>19</a:t>
            </a:fld>
            <a:endParaRPr lang="uk-UA" sz="1400">
              <a:solidFill>
                <a:schemeClr val="bg2"/>
              </a:solidFill>
              <a:latin typeface="+mn-lt"/>
              <a:cs typeface="+mn-cs"/>
            </a:endParaRPr>
          </a:p>
        </p:txBody>
      </p:sp>
      <p:sp>
        <p:nvSpPr>
          <p:cNvPr id="113669" name="Rectangle 2"/>
          <p:cNvSpPr>
            <a:spLocks noGrp="1" noChangeArrowheads="1"/>
          </p:cNvSpPr>
          <p:nvPr>
            <p:ph type="title" idx="4294967295"/>
          </p:nvPr>
        </p:nvSpPr>
        <p:spPr/>
        <p:txBody>
          <a:bodyPr anchor="b"/>
          <a:lstStyle/>
          <a:p>
            <a:pPr eaLnBrk="1" hangingPunct="1"/>
            <a:r>
              <a:rPr lang="en-US" b="1" smtClean="0">
                <a:solidFill>
                  <a:srgbClr val="333399"/>
                </a:solidFill>
              </a:rPr>
              <a:t/>
            </a:r>
            <a:br>
              <a:rPr lang="en-US" b="1" smtClean="0">
                <a:solidFill>
                  <a:srgbClr val="333399"/>
                </a:solidFill>
              </a:rPr>
            </a:br>
            <a:endParaRPr lang="en-US" b="1" smtClean="0">
              <a:solidFill>
                <a:srgbClr val="333399"/>
              </a:solidFill>
            </a:endParaRPr>
          </a:p>
        </p:txBody>
      </p:sp>
      <p:sp>
        <p:nvSpPr>
          <p:cNvPr id="113670" name="Rectangle 3"/>
          <p:cNvSpPr>
            <a:spLocks noGrp="1" noChangeArrowheads="1"/>
          </p:cNvSpPr>
          <p:nvPr>
            <p:ph type="body" idx="4294967295"/>
          </p:nvPr>
        </p:nvSpPr>
        <p:spPr>
          <a:xfrm>
            <a:off x="827088" y="476250"/>
            <a:ext cx="7561262" cy="5761038"/>
          </a:xfrm>
        </p:spPr>
        <p:txBody>
          <a:bodyPr/>
          <a:lstStyle/>
          <a:p>
            <a:pPr marL="609600" indent="-609600" eaLnBrk="1" hangingPunct="1">
              <a:spcBef>
                <a:spcPct val="40000"/>
              </a:spcBef>
              <a:spcAft>
                <a:spcPct val="10000"/>
              </a:spcAft>
              <a:buSzPct val="90000"/>
              <a:buFont typeface="Wingdings" pitchFamily="2" charset="2"/>
              <a:buBlip>
                <a:blip r:embed="rId2"/>
              </a:buBlip>
            </a:pPr>
            <a:r>
              <a:rPr lang="ru-RU" smtClean="0"/>
              <a:t>29. Нормы закона направлены на исключение конфликта интересов при осуществлении так называемой "репетиторской" деятельности. Зачастую, она приводит к вымогательству средств от обучающихся и их родителей (например, обязательность каких-либо дополнительных занятий за плату и пр.).</a:t>
            </a:r>
            <a:endParaRPr lang="en-US" smtClean="0"/>
          </a:p>
        </p:txBody>
      </p:sp>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email"/>
          <a:srcRect/>
          <a:stretch>
            <a:fillRect/>
          </a:stretch>
        </a:blipFill>
        <a:effectLst/>
      </p:bgPr>
    </p:bg>
    <p:spTree>
      <p:nvGrpSpPr>
        <p:cNvPr id="1" name=""/>
        <p:cNvGrpSpPr/>
        <p:nvPr/>
      </p:nvGrpSpPr>
      <p:grpSpPr>
        <a:xfrm>
          <a:off x="0" y="0"/>
          <a:ext cx="0" cy="0"/>
          <a:chOff x="0" y="0"/>
          <a:chExt cx="0" cy="0"/>
        </a:xfrm>
      </p:grpSpPr>
      <p:sp>
        <p:nvSpPr>
          <p:cNvPr id="79874" name="Rectangle 5"/>
          <p:cNvSpPr>
            <a:spLocks noGrp="1" noChangeArrowheads="1"/>
          </p:cNvSpPr>
          <p:nvPr>
            <p:ph type="body" idx="1"/>
          </p:nvPr>
        </p:nvSpPr>
        <p:spPr>
          <a:xfrm>
            <a:off x="1619250" y="115888"/>
            <a:ext cx="7524750" cy="6742112"/>
          </a:xfrm>
        </p:spPr>
        <p:txBody>
          <a:bodyPr/>
          <a:lstStyle/>
          <a:p>
            <a:pPr eaLnBrk="1" hangingPunct="1">
              <a:lnSpc>
                <a:spcPct val="120000"/>
              </a:lnSpc>
              <a:spcBef>
                <a:spcPct val="15000"/>
              </a:spcBef>
            </a:pPr>
            <a:r>
              <a:rPr lang="ru-RU" sz="3600" b="1" smtClean="0">
                <a:solidFill>
                  <a:schemeClr val="accent2"/>
                </a:solidFill>
                <a:latin typeface="Tahoma" pitchFamily="34" charset="0"/>
              </a:rPr>
              <a:t>Новый закон</a:t>
            </a:r>
            <a:r>
              <a:rPr lang="ru-RU" smtClean="0">
                <a:latin typeface="Tahoma" pitchFamily="34" charset="0"/>
              </a:rPr>
              <a:t>  регулирует все сферы образования, даёт возможность закрепить нормы по всем его уровням, включая дошкольное, начальное и среднее профобразование, высшее, второе высшее, дополнительное образование, позволяет устранить пробелы действующего законодательства.</a:t>
            </a:r>
          </a:p>
          <a:p>
            <a:pPr eaLnBrk="1" hangingPunct="1"/>
            <a:endParaRPr lang="ru-RU" sz="2800" smtClean="0"/>
          </a:p>
        </p:txBody>
      </p:sp>
    </p:spTree>
  </p:cSld>
  <p:clrMapOvr>
    <a:masterClrMapping/>
  </p:clrMapOvr>
  <p:transition spd="slow">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2D39404-B76C-451B-8DB9-8D6F8A5F0475}" type="slidenum">
              <a:rPr lang="ru-RU" smtClean="0"/>
              <a:pPr eaLnBrk="1" hangingPunct="1"/>
              <a:t>20</a:t>
            </a:fld>
            <a:endParaRPr lang="ru-RU" smtClean="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6076848D-97B3-42E1-A3B4-4C539FDAB280}" type="slidenum">
              <a:rPr lang="uk-UA" sz="1400">
                <a:latin typeface="+mn-lt"/>
                <a:cs typeface="+mn-cs"/>
              </a:rPr>
              <a:pPr algn="r">
                <a:defRPr/>
              </a:pPr>
              <a:t>20</a:t>
            </a:fld>
            <a:endParaRPr lang="uk-UA" sz="1400">
              <a:latin typeface="+mn-lt"/>
              <a:cs typeface="+mn-cs"/>
            </a:endParaRPr>
          </a:p>
        </p:txBody>
      </p:sp>
      <p:sp>
        <p:nvSpPr>
          <p:cNvPr id="118790" name="Rectangle 3"/>
          <p:cNvSpPr>
            <a:spLocks noGrp="1" noChangeArrowheads="1"/>
          </p:cNvSpPr>
          <p:nvPr>
            <p:ph type="body" idx="4294967295"/>
          </p:nvPr>
        </p:nvSpPr>
        <p:spPr>
          <a:xfrm>
            <a:off x="323850" y="260350"/>
            <a:ext cx="8507413" cy="6048375"/>
          </a:xfrm>
        </p:spPr>
        <p:txBody>
          <a:bodyPr/>
          <a:lstStyle/>
          <a:p>
            <a:pPr marL="98425" indent="22225" eaLnBrk="1" hangingPunct="1">
              <a:lnSpc>
                <a:spcPct val="140000"/>
              </a:lnSpc>
              <a:buFontTx/>
              <a:buBlip>
                <a:blip r:embed="rId2"/>
              </a:buBlip>
            </a:pPr>
            <a:r>
              <a:rPr lang="ru-RU" sz="1800" smtClean="0"/>
              <a:t>  </a:t>
            </a:r>
            <a:r>
              <a:rPr lang="ru-RU" sz="2400" smtClean="0"/>
              <a:t>35. На федеральном уровне устанавливаются федеральные государственные образовательные стандарты, представляющие собой совокупность требований, обязательных при реализации основных образовательных программ начального общего, основного общего, среднего (полного) общего, начального профессионального, среднего профессионального и высшего профессионального образования образовательными учреждениями, имеющими государственную аккредитацию.</a:t>
            </a:r>
            <a:endParaRPr lang="uk-UA" sz="2400" smtClean="0"/>
          </a:p>
        </p:txBody>
      </p:sp>
    </p:spTree>
  </p:cSld>
  <p:clrMapOvr>
    <a:masterClrMapping/>
  </p:clrMapOvr>
  <p:transition spd="med">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972D104-5B9C-45C0-9D07-7A49579AF97B}" type="slidenum">
              <a:rPr lang="ru-RU" smtClean="0"/>
              <a:pPr eaLnBrk="1" hangingPunct="1"/>
              <a:t>21</a:t>
            </a:fld>
            <a:endParaRPr lang="ru-RU" smtClean="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E6739862-61E1-4E29-BBA4-41CC688662B0}" type="slidenum">
              <a:rPr lang="uk-UA" sz="1400">
                <a:latin typeface="+mn-lt"/>
                <a:cs typeface="+mn-cs"/>
              </a:rPr>
              <a:pPr algn="r">
                <a:defRPr/>
              </a:pPr>
              <a:t>21</a:t>
            </a:fld>
            <a:endParaRPr lang="uk-UA" sz="1400">
              <a:latin typeface="+mn-lt"/>
              <a:cs typeface="+mn-cs"/>
            </a:endParaRPr>
          </a:p>
        </p:txBody>
      </p:sp>
      <p:sp>
        <p:nvSpPr>
          <p:cNvPr id="124934" name="Rectangle 3"/>
          <p:cNvSpPr>
            <a:spLocks noGrp="1" noChangeArrowheads="1"/>
          </p:cNvSpPr>
          <p:nvPr>
            <p:ph type="body" idx="4294967295"/>
          </p:nvPr>
        </p:nvSpPr>
        <p:spPr>
          <a:xfrm>
            <a:off x="323850" y="404813"/>
            <a:ext cx="8507413" cy="6048375"/>
          </a:xfrm>
        </p:spPr>
        <p:txBody>
          <a:bodyPr/>
          <a:lstStyle/>
          <a:p>
            <a:pPr marL="98425" indent="22225" eaLnBrk="1" hangingPunct="1">
              <a:lnSpc>
                <a:spcPct val="140000"/>
              </a:lnSpc>
              <a:buFontTx/>
              <a:buBlip>
                <a:blip r:embed="rId2"/>
              </a:buBlip>
            </a:pPr>
            <a:r>
              <a:rPr lang="ru-RU" b="1" smtClean="0"/>
              <a:t>  </a:t>
            </a:r>
            <a:r>
              <a:rPr lang="ru-RU" smtClean="0"/>
              <a:t>40. Статья  федерального закона, закрепляющая основные принципы экономической деятельности в сфере образования, предусматривает, в том числе принцип ответственности образовательной организации за ненадлежащее качество предоставляемых образовательных услуг.</a:t>
            </a:r>
            <a:endParaRPr lang="uk-UA" smtClean="0"/>
          </a:p>
        </p:txBody>
      </p:sp>
    </p:spTree>
  </p:cSld>
  <p:clrMapOvr>
    <a:masterClrMapping/>
  </p:clrMapOvr>
  <p:transition spd="med">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66E959B-1B40-49E9-AFD7-A674B8D01E7A}" type="slidenum">
              <a:rPr lang="ru-RU" smtClean="0"/>
              <a:pPr eaLnBrk="1" hangingPunct="1"/>
              <a:t>22</a:t>
            </a:fld>
            <a:endParaRPr lang="ru-RU" smtClean="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F5B3743D-7B3C-4481-BCCC-F7E2B32E8BA6}" type="slidenum">
              <a:rPr lang="uk-UA" sz="1400">
                <a:latin typeface="+mn-lt"/>
                <a:cs typeface="+mn-cs"/>
              </a:rPr>
              <a:pPr algn="r">
                <a:defRPr/>
              </a:pPr>
              <a:t>22</a:t>
            </a:fld>
            <a:endParaRPr lang="uk-UA" sz="1400">
              <a:latin typeface="+mn-lt"/>
              <a:cs typeface="+mn-cs"/>
            </a:endParaRPr>
          </a:p>
        </p:txBody>
      </p:sp>
      <p:sp>
        <p:nvSpPr>
          <p:cNvPr id="125958" name="Rectangle 3"/>
          <p:cNvSpPr>
            <a:spLocks noGrp="1" noChangeArrowheads="1"/>
          </p:cNvSpPr>
          <p:nvPr>
            <p:ph type="body" idx="4294967295"/>
          </p:nvPr>
        </p:nvSpPr>
        <p:spPr>
          <a:xfrm>
            <a:off x="323850" y="404813"/>
            <a:ext cx="8507413" cy="6048375"/>
          </a:xfrm>
        </p:spPr>
        <p:txBody>
          <a:bodyPr/>
          <a:lstStyle/>
          <a:p>
            <a:pPr marL="98425" indent="22225" eaLnBrk="1" hangingPunct="1">
              <a:lnSpc>
                <a:spcPct val="140000"/>
              </a:lnSpc>
              <a:buFontTx/>
              <a:buBlip>
                <a:blip r:embed="rId2"/>
              </a:buBlip>
            </a:pPr>
            <a:r>
              <a:rPr lang="ru-RU" b="1" smtClean="0"/>
              <a:t> </a:t>
            </a:r>
            <a:r>
              <a:rPr lang="ru-RU" smtClean="0"/>
              <a:t>41. С учетом этого закон предполагает установление обязательного страхования гражданской ответственности организации, осуществляющей образовательную деятельность, перед обучающимися, которое будет в дальнейшем урегулировано отдельным федеральным законом.</a:t>
            </a:r>
            <a:endParaRPr lang="uk-UA" smtClean="0"/>
          </a:p>
        </p:txBody>
      </p:sp>
    </p:spTree>
  </p:cSld>
  <p:clrMapOvr>
    <a:masterClrMapping/>
  </p:clrMapOvr>
  <p:transition spd="med">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7351FBA-E8B1-44F0-9508-47D224FED985}" type="slidenum">
              <a:rPr lang="ru-RU" smtClean="0"/>
              <a:pPr eaLnBrk="1" hangingPunct="1"/>
              <a:t>23</a:t>
            </a:fld>
            <a:endParaRPr lang="ru-RU" smtClean="0"/>
          </a:p>
        </p:txBody>
      </p:sp>
      <p:sp>
        <p:nvSpPr>
          <p:cNvPr id="8"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08C47BBC-2923-4D68-B69C-E1507E4841A8}" type="slidenum">
              <a:rPr lang="uk-UA" sz="1400">
                <a:solidFill>
                  <a:schemeClr val="bg2"/>
                </a:solidFill>
                <a:latin typeface="+mn-lt"/>
                <a:cs typeface="+mn-cs"/>
              </a:rPr>
              <a:pPr algn="r">
                <a:defRPr/>
              </a:pPr>
              <a:t>23</a:t>
            </a:fld>
            <a:endParaRPr lang="uk-UA" sz="1400">
              <a:solidFill>
                <a:schemeClr val="bg2"/>
              </a:solidFill>
              <a:latin typeface="+mn-lt"/>
              <a:cs typeface="+mn-cs"/>
            </a:endParaRPr>
          </a:p>
        </p:txBody>
      </p:sp>
      <p:sp>
        <p:nvSpPr>
          <p:cNvPr id="130053" name="Rectangle 2"/>
          <p:cNvSpPr>
            <a:spLocks noGrp="1" noChangeArrowheads="1"/>
          </p:cNvSpPr>
          <p:nvPr>
            <p:ph type="title" idx="4294967295"/>
          </p:nvPr>
        </p:nvSpPr>
        <p:spPr/>
        <p:txBody>
          <a:bodyPr anchor="b"/>
          <a:lstStyle/>
          <a:p>
            <a:pPr eaLnBrk="1" hangingPunct="1"/>
            <a:r>
              <a:rPr lang="en-US" b="1" smtClean="0">
                <a:solidFill>
                  <a:srgbClr val="333399"/>
                </a:solidFill>
              </a:rPr>
              <a:t/>
            </a:r>
            <a:br>
              <a:rPr lang="en-US" b="1" smtClean="0">
                <a:solidFill>
                  <a:srgbClr val="333399"/>
                </a:solidFill>
              </a:rPr>
            </a:br>
            <a:endParaRPr lang="en-US" b="1" smtClean="0">
              <a:solidFill>
                <a:srgbClr val="333399"/>
              </a:solidFill>
            </a:endParaRPr>
          </a:p>
        </p:txBody>
      </p:sp>
      <p:sp>
        <p:nvSpPr>
          <p:cNvPr id="130054" name="Rectangle 3"/>
          <p:cNvSpPr>
            <a:spLocks noGrp="1" noChangeArrowheads="1"/>
          </p:cNvSpPr>
          <p:nvPr>
            <p:ph type="body" idx="4294967295"/>
          </p:nvPr>
        </p:nvSpPr>
        <p:spPr>
          <a:xfrm>
            <a:off x="395288" y="333375"/>
            <a:ext cx="8353425" cy="5832475"/>
          </a:xfrm>
        </p:spPr>
        <p:txBody>
          <a:bodyPr/>
          <a:lstStyle/>
          <a:p>
            <a:pPr marL="609600" indent="-609600" eaLnBrk="1" hangingPunct="1">
              <a:lnSpc>
                <a:spcPct val="120000"/>
              </a:lnSpc>
              <a:spcBef>
                <a:spcPct val="40000"/>
              </a:spcBef>
              <a:spcAft>
                <a:spcPct val="10000"/>
              </a:spcAft>
              <a:buSzPct val="90000"/>
              <a:buFont typeface="Wingdings" pitchFamily="2" charset="2"/>
              <a:buBlip>
                <a:blip r:embed="rId2"/>
              </a:buBlip>
            </a:pPr>
            <a:r>
              <a:rPr lang="ru-RU" sz="2800" smtClean="0"/>
              <a:t>45. Образование подразделяется на общее образование, профессиональное образование, дополнительное образование (дополнительное образование детей и взрослых, дополнительное профессиональное образование) и профессиональное обучение, обеспечивающие возможность реализации права на образование на протяжении всей жизни (непрерывное образование).</a:t>
            </a:r>
            <a:endParaRPr lang="en-US" sz="2800" smtClean="0"/>
          </a:p>
        </p:txBody>
      </p:sp>
    </p:spTree>
  </p:cSld>
  <p:clrMapOvr>
    <a:masterClrMapping/>
  </p:clrMapOvr>
  <p:transition spd="med">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B9F3480-F221-4401-842F-30B3270947BB}" type="slidenum">
              <a:rPr lang="ru-RU" smtClean="0"/>
              <a:pPr eaLnBrk="1" hangingPunct="1"/>
              <a:t>24</a:t>
            </a:fld>
            <a:endParaRPr lang="ru-RU" smtClean="0"/>
          </a:p>
        </p:txBody>
      </p:sp>
      <p:sp>
        <p:nvSpPr>
          <p:cNvPr id="7"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6BF100E7-1A01-4447-993E-2B9F20B9B800}" type="slidenum">
              <a:rPr lang="uk-UA" sz="1400">
                <a:solidFill>
                  <a:schemeClr val="bg2"/>
                </a:solidFill>
                <a:latin typeface="+mn-lt"/>
                <a:cs typeface="+mn-cs"/>
              </a:rPr>
              <a:pPr algn="r">
                <a:defRPr/>
              </a:pPr>
              <a:t>24</a:t>
            </a:fld>
            <a:endParaRPr lang="uk-UA" sz="1400">
              <a:solidFill>
                <a:schemeClr val="bg2"/>
              </a:solidFill>
              <a:latin typeface="+mn-lt"/>
              <a:cs typeface="+mn-cs"/>
            </a:endParaRPr>
          </a:p>
        </p:txBody>
      </p:sp>
      <p:sp>
        <p:nvSpPr>
          <p:cNvPr id="131077" name="Rectangle 4"/>
          <p:cNvSpPr>
            <a:spLocks noGrp="1" noChangeArrowheads="1"/>
          </p:cNvSpPr>
          <p:nvPr>
            <p:ph type="body" idx="4294967295"/>
          </p:nvPr>
        </p:nvSpPr>
        <p:spPr>
          <a:xfrm>
            <a:off x="684213" y="549275"/>
            <a:ext cx="7920037" cy="5111750"/>
          </a:xfrm>
        </p:spPr>
        <p:txBody>
          <a:bodyPr/>
          <a:lstStyle/>
          <a:p>
            <a:pPr indent="284163">
              <a:lnSpc>
                <a:spcPct val="130000"/>
              </a:lnSpc>
              <a:buFontTx/>
              <a:buBlip>
                <a:blip r:embed="rId2"/>
              </a:buBlip>
            </a:pPr>
            <a:r>
              <a:rPr lang="ru-RU" smtClean="0"/>
              <a:t>  В Российской Федерации устанавливаются следующие уровни общего образования:</a:t>
            </a:r>
          </a:p>
          <a:p>
            <a:pPr indent="284163">
              <a:lnSpc>
                <a:spcPct val="130000"/>
              </a:lnSpc>
              <a:buFontTx/>
              <a:buNone/>
            </a:pPr>
            <a:r>
              <a:rPr lang="ru-RU" smtClean="0"/>
              <a:t>1) дошкольное образование;</a:t>
            </a:r>
          </a:p>
          <a:p>
            <a:pPr indent="284163">
              <a:lnSpc>
                <a:spcPct val="130000"/>
              </a:lnSpc>
              <a:buFontTx/>
              <a:buNone/>
            </a:pPr>
            <a:r>
              <a:rPr lang="ru-RU" smtClean="0"/>
              <a:t>2) начальное общее образование;</a:t>
            </a:r>
          </a:p>
          <a:p>
            <a:pPr indent="284163">
              <a:lnSpc>
                <a:spcPct val="130000"/>
              </a:lnSpc>
              <a:buFontTx/>
              <a:buNone/>
            </a:pPr>
            <a:r>
              <a:rPr lang="ru-RU" smtClean="0"/>
              <a:t>3) основное общее образование;</a:t>
            </a:r>
          </a:p>
          <a:p>
            <a:pPr indent="284163">
              <a:lnSpc>
                <a:spcPct val="130000"/>
              </a:lnSpc>
              <a:buFontTx/>
              <a:buNone/>
            </a:pPr>
            <a:r>
              <a:rPr lang="ru-RU" smtClean="0"/>
              <a:t>4) среднее общее образование.</a:t>
            </a:r>
            <a:endParaRPr lang="en-US" smtClean="0"/>
          </a:p>
        </p:txBody>
      </p:sp>
    </p:spTree>
  </p:cSld>
  <p:clrMapOvr>
    <a:masterClrMapping/>
  </p:clrMapOvr>
  <p:transition spd="med">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pPr>
              <a:defRPr/>
            </a:pPr>
            <a:fld id="{AAB63191-0068-4ED9-AADB-347DEC0E5AA9}" type="slidenum">
              <a:rPr lang="uk-UA"/>
              <a:pPr>
                <a:defRPr/>
              </a:pPr>
              <a:t>25</a:t>
            </a:fld>
            <a:endParaRPr lang="uk-UA"/>
          </a:p>
        </p:txBody>
      </p:sp>
      <p:sp>
        <p:nvSpPr>
          <p:cNvPr id="10" name="Номер слайда 3"/>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F1F562AA-2686-42D5-8CCB-EF611B2FC8C5}" type="slidenum">
              <a:rPr lang="uk-UA" sz="1400">
                <a:solidFill>
                  <a:schemeClr val="bg2"/>
                </a:solidFill>
                <a:latin typeface="+mn-lt"/>
                <a:cs typeface="+mn-cs"/>
              </a:rPr>
              <a:pPr algn="r">
                <a:defRPr/>
              </a:pPr>
              <a:t>25</a:t>
            </a:fld>
            <a:endParaRPr lang="uk-UA" sz="1400">
              <a:solidFill>
                <a:schemeClr val="bg2"/>
              </a:solidFill>
              <a:latin typeface="+mn-lt"/>
              <a:cs typeface="+mn-cs"/>
            </a:endParaRPr>
          </a:p>
        </p:txBody>
      </p:sp>
      <p:sp>
        <p:nvSpPr>
          <p:cNvPr id="133126" name="Rectangle 8"/>
          <p:cNvSpPr>
            <a:spLocks noGrp="1" noChangeArrowheads="1"/>
          </p:cNvSpPr>
          <p:nvPr>
            <p:ph type="body" idx="4294967295"/>
          </p:nvPr>
        </p:nvSpPr>
        <p:spPr>
          <a:xfrm>
            <a:off x="611188" y="188913"/>
            <a:ext cx="8343900" cy="5799137"/>
          </a:xfrm>
        </p:spPr>
        <p:txBody>
          <a:bodyPr/>
          <a:lstStyle/>
          <a:p>
            <a:pPr>
              <a:lnSpc>
                <a:spcPct val="120000"/>
              </a:lnSpc>
              <a:buFont typeface="Wingdings" pitchFamily="2" charset="2"/>
              <a:buBlip>
                <a:blip r:embed="rId2"/>
              </a:buBlip>
            </a:pPr>
            <a:r>
              <a:rPr lang="ru-RU" sz="3000" dirty="0" smtClean="0"/>
              <a:t>Статья 16. Реализация образовательных программ с использованием электронного обучения и дистанционных образовательных технологий</a:t>
            </a:r>
          </a:p>
          <a:p>
            <a:pPr>
              <a:lnSpc>
                <a:spcPct val="120000"/>
              </a:lnSpc>
              <a:buFont typeface="Wingdings" pitchFamily="2" charset="2"/>
              <a:buBlip>
                <a:blip r:embed="rId2"/>
              </a:buBlip>
            </a:pPr>
            <a:r>
              <a:rPr lang="ru-RU" sz="3000" dirty="0" smtClean="0"/>
              <a:t>Под электронным обучением понимается реализация образовательных программ частично или в полном объеме с использованием информационных систем </a:t>
            </a:r>
            <a:br>
              <a:rPr lang="ru-RU" sz="3000" dirty="0" smtClean="0"/>
            </a:br>
            <a:r>
              <a:rPr lang="ru-RU" sz="3000" dirty="0" smtClean="0"/>
              <a:t>и информационно-телекоммуникационных сетей, в том числе информационно-телекоммуникационной сети "Интернет" (далее - сеть "Интернет").</a:t>
            </a:r>
            <a:endParaRPr lang="en-US" sz="3000" dirty="0" smtClean="0"/>
          </a:p>
        </p:txBody>
      </p:sp>
    </p:spTree>
  </p:cSld>
  <p:clrMapOvr>
    <a:masterClrMapping/>
  </p:clrMapOvr>
  <p:transition spd="med">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3"/>
          <p:cNvSpPr>
            <a:spLocks noGrp="1"/>
          </p:cNvSpPr>
          <p:nvPr>
            <p:ph type="sldNum" sz="quarter" idx="12"/>
          </p:nvPr>
        </p:nvSpPr>
        <p:spPr/>
        <p:txBody>
          <a:bodyPr/>
          <a:lstStyle/>
          <a:p>
            <a:pPr>
              <a:defRPr/>
            </a:pPr>
            <a:fld id="{1A915958-59E9-4350-9DEB-E9252E5B389F}" type="slidenum">
              <a:rPr lang="uk-UA"/>
              <a:pPr>
                <a:defRPr/>
              </a:pPr>
              <a:t>26</a:t>
            </a:fld>
            <a:endParaRPr lang="uk-UA"/>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B321C1C4-F60C-4C57-ACA5-8FE8563F927D}" type="slidenum">
              <a:rPr lang="uk-UA" sz="1400">
                <a:latin typeface="+mn-lt"/>
                <a:cs typeface="+mn-cs"/>
              </a:rPr>
              <a:pPr algn="r">
                <a:defRPr/>
              </a:pPr>
              <a:t>26</a:t>
            </a:fld>
            <a:endParaRPr lang="uk-UA" sz="1400">
              <a:latin typeface="+mn-lt"/>
              <a:cs typeface="+mn-cs"/>
            </a:endParaRPr>
          </a:p>
        </p:txBody>
      </p:sp>
      <p:sp>
        <p:nvSpPr>
          <p:cNvPr id="134150" name="Rectangle 3"/>
          <p:cNvSpPr>
            <a:spLocks noGrp="1" noChangeArrowheads="1"/>
          </p:cNvSpPr>
          <p:nvPr>
            <p:ph type="body" idx="4294967295"/>
          </p:nvPr>
        </p:nvSpPr>
        <p:spPr>
          <a:xfrm>
            <a:off x="539750" y="188913"/>
            <a:ext cx="7777163" cy="6408737"/>
          </a:xfrm>
        </p:spPr>
        <p:txBody>
          <a:bodyPr/>
          <a:lstStyle/>
          <a:p>
            <a:pPr marL="98425" indent="22225" eaLnBrk="1" hangingPunct="1">
              <a:lnSpc>
                <a:spcPct val="120000"/>
              </a:lnSpc>
              <a:buFont typeface="Wingdings" pitchFamily="2" charset="2"/>
              <a:buBlip>
                <a:blip r:embed="rId2"/>
              </a:buBlip>
            </a:pPr>
            <a:r>
              <a:rPr lang="ru-RU" b="1" smtClean="0"/>
              <a:t>  </a:t>
            </a:r>
            <a:r>
              <a:rPr lang="ru-RU" smtClean="0"/>
              <a:t>  Под дистанционными образовательными технологиями понимаются образовательные технологии, реализуемые в основном с применением информационных и телекоммуникационных технологий при опосредованном (на расстоянии) или не полностью опосредованном взаимодействии обучающегося и педагогического работника.</a:t>
            </a:r>
            <a:endParaRPr lang="uk-UA" smtClean="0"/>
          </a:p>
        </p:txBody>
      </p:sp>
    </p:spTree>
  </p:cSld>
  <p:clrMapOvr>
    <a:masterClrMapping/>
  </p:clrMapOvr>
  <p:transition spd="med">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омер слайда 3"/>
          <p:cNvSpPr>
            <a:spLocks noGrp="1"/>
          </p:cNvSpPr>
          <p:nvPr>
            <p:ph type="sldNum" sz="quarter" idx="12"/>
          </p:nvPr>
        </p:nvSpPr>
        <p:spPr/>
        <p:txBody>
          <a:bodyPr/>
          <a:lstStyle/>
          <a:p>
            <a:pPr>
              <a:defRPr/>
            </a:pPr>
            <a:fld id="{A040EC8F-660B-42F3-8FC0-A5448FE119B7}" type="slidenum">
              <a:rPr lang="uk-UA"/>
              <a:pPr>
                <a:defRPr/>
              </a:pPr>
              <a:t>27</a:t>
            </a:fld>
            <a:endParaRPr lang="uk-UA"/>
          </a:p>
        </p:txBody>
      </p:sp>
      <p:sp>
        <p:nvSpPr>
          <p:cNvPr id="14"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CDF954F7-B3A1-4F50-87A8-7D2D619C9F72}" type="slidenum">
              <a:rPr lang="uk-UA" sz="1400">
                <a:solidFill>
                  <a:schemeClr val="bg2"/>
                </a:solidFill>
                <a:latin typeface="+mn-lt"/>
                <a:cs typeface="+mn-cs"/>
              </a:rPr>
              <a:pPr algn="r">
                <a:defRPr/>
              </a:pPr>
              <a:t>27</a:t>
            </a:fld>
            <a:endParaRPr lang="uk-UA" sz="1400">
              <a:solidFill>
                <a:schemeClr val="bg2"/>
              </a:solidFill>
              <a:latin typeface="+mn-lt"/>
              <a:cs typeface="+mn-cs"/>
            </a:endParaRPr>
          </a:p>
        </p:txBody>
      </p:sp>
      <p:sp>
        <p:nvSpPr>
          <p:cNvPr id="136197" name="Rectangle 10"/>
          <p:cNvSpPr>
            <a:spLocks noGrp="1" noChangeArrowheads="1"/>
          </p:cNvSpPr>
          <p:nvPr>
            <p:ph type="subTitle" idx="4294967295"/>
          </p:nvPr>
        </p:nvSpPr>
        <p:spPr>
          <a:xfrm>
            <a:off x="323850" y="188913"/>
            <a:ext cx="8569325" cy="5184775"/>
          </a:xfrm>
        </p:spPr>
        <p:txBody>
          <a:bodyPr/>
          <a:lstStyle/>
          <a:p>
            <a:pPr marL="0" indent="0" algn="ctr">
              <a:buFont typeface="Wingdings" pitchFamily="2" charset="2"/>
              <a:buNone/>
              <a:tabLst>
                <a:tab pos="0" algn="l"/>
              </a:tabLst>
            </a:pPr>
            <a:r>
              <a:rPr lang="ru-RU" smtClean="0">
                <a:latin typeface="Arial" charset="0"/>
              </a:rPr>
              <a:t>   </a:t>
            </a:r>
            <a:r>
              <a:rPr lang="ru-RU" smtClean="0"/>
              <a:t>Статья 18. </a:t>
            </a:r>
            <a:r>
              <a:rPr lang="ru-RU" smtClean="0">
                <a:solidFill>
                  <a:schemeClr val="tx2"/>
                </a:solidFill>
              </a:rPr>
              <a:t>Печатные и электронные образовательные и информационные ресурсы</a:t>
            </a:r>
          </a:p>
          <a:p>
            <a:pPr marL="0" indent="0">
              <a:tabLst>
                <a:tab pos="0" algn="l"/>
              </a:tabLst>
            </a:pPr>
            <a:r>
              <a:rPr lang="ru-RU" smtClean="0"/>
              <a:t> 1. В организациях, осуществляющих образовательную деятельность, в целях обеспечения образовательного процесса по реализуемым образовательным программам формируются библиотеки, в том числе электронные библиотечные системы, обеспечивающие доступ к современным профессиональным базам данных, информационным справочным и поисковым системам.</a:t>
            </a:r>
            <a:endParaRPr lang="en-US" smtClean="0"/>
          </a:p>
        </p:txBody>
      </p:sp>
      <p:sp>
        <p:nvSpPr>
          <p:cNvPr id="136198" name="Rectangle 1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36199" name="Rectangle 14"/>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36200" name="Rectangle 17"/>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36201" name="Rectangle 19"/>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36202" name="Rectangle 21"/>
          <p:cNvSpPr>
            <a:spLocks noChangeArrowheads="1"/>
          </p:cNvSpPr>
          <p:nvPr/>
        </p:nvSpPr>
        <p:spPr bwMode="auto">
          <a:xfrm>
            <a:off x="-144463" y="-52388"/>
            <a:ext cx="9144001"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36203" name="Rectangle 23"/>
          <p:cNvSpPr>
            <a:spLocks noChangeArrowheads="1"/>
          </p:cNvSpPr>
          <p:nvPr/>
        </p:nvSpPr>
        <p:spPr bwMode="auto">
          <a:xfrm>
            <a:off x="0" y="32004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Tree>
  </p:cSld>
  <p:clrMapOvr>
    <a:masterClrMapping/>
  </p:clrMapOvr>
  <p:transition spd="med">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492ABA0-E290-46BF-A5DE-20F739D6F208}" type="slidenum">
              <a:rPr lang="ru-RU" sz="1400"/>
              <a:pPr algn="r" eaLnBrk="1" hangingPunct="1"/>
              <a:t>28</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678C0222-05C8-4B31-8B45-C41D4C54C013}" type="slidenum">
              <a:rPr lang="uk-UA" sz="1400">
                <a:latin typeface="+mn-lt"/>
                <a:cs typeface="+mn-cs"/>
              </a:rPr>
              <a:pPr algn="r">
                <a:defRPr/>
              </a:pPr>
              <a:t>28</a:t>
            </a:fld>
            <a:endParaRPr lang="uk-UA" sz="1400">
              <a:latin typeface="+mn-lt"/>
              <a:cs typeface="+mn-cs"/>
            </a:endParaRPr>
          </a:p>
        </p:txBody>
      </p:sp>
      <p:sp>
        <p:nvSpPr>
          <p:cNvPr id="137222" name="Rectangle 3"/>
          <p:cNvSpPr>
            <a:spLocks noGrp="1" noChangeArrowheads="1"/>
          </p:cNvSpPr>
          <p:nvPr>
            <p:ph type="body" idx="4294967295"/>
          </p:nvPr>
        </p:nvSpPr>
        <p:spPr>
          <a:xfrm>
            <a:off x="684213" y="404813"/>
            <a:ext cx="7559675" cy="6048375"/>
          </a:xfrm>
        </p:spPr>
        <p:txBody>
          <a:bodyPr/>
          <a:lstStyle/>
          <a:p>
            <a:pPr marL="98425" indent="22225" eaLnBrk="1" hangingPunct="1">
              <a:lnSpc>
                <a:spcPct val="125000"/>
              </a:lnSpc>
              <a:buFontTx/>
              <a:buBlip>
                <a:blip r:embed="rId2"/>
              </a:buBlip>
            </a:pPr>
            <a:r>
              <a:rPr lang="ru-RU" smtClean="0"/>
              <a:t> Библиотечный фонд должен быть укомплектован печатными и (или) электронными учебными и методическими изданиями по всем входящим в реализуемые основные образовательные программы учебным курсам, предметам, дисциплинам и модулям.</a:t>
            </a:r>
            <a:endParaRPr lang="uk-UA" smtClean="0"/>
          </a:p>
        </p:txBody>
      </p:sp>
    </p:spTree>
  </p:cSld>
  <p:clrMapOvr>
    <a:masterClrMapping/>
  </p:clrMapOvr>
  <p:transition spd="med">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2C899CFC-E025-4D6D-AF1C-582C4E92A1DC}" type="slidenum">
              <a:rPr lang="ru-RU" sz="1400"/>
              <a:pPr algn="r" eaLnBrk="1" hangingPunct="1"/>
              <a:t>29</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C0934AFC-7446-49AC-A3FD-388BB75E79DB}" type="slidenum">
              <a:rPr lang="uk-UA" sz="1400">
                <a:latin typeface="+mn-lt"/>
                <a:cs typeface="+mn-cs"/>
              </a:rPr>
              <a:pPr algn="r">
                <a:defRPr/>
              </a:pPr>
              <a:t>29</a:t>
            </a:fld>
            <a:endParaRPr lang="uk-UA" sz="1400">
              <a:latin typeface="+mn-lt"/>
              <a:cs typeface="+mn-cs"/>
            </a:endParaRPr>
          </a:p>
        </p:txBody>
      </p:sp>
      <p:sp>
        <p:nvSpPr>
          <p:cNvPr id="147462" name="Rectangle 3"/>
          <p:cNvSpPr>
            <a:spLocks noGrp="1" noChangeArrowheads="1"/>
          </p:cNvSpPr>
          <p:nvPr>
            <p:ph type="body" idx="4294967295"/>
          </p:nvPr>
        </p:nvSpPr>
        <p:spPr>
          <a:xfrm>
            <a:off x="684213" y="404813"/>
            <a:ext cx="8147050" cy="6048375"/>
          </a:xfrm>
        </p:spPr>
        <p:txBody>
          <a:bodyPr/>
          <a:lstStyle/>
          <a:p>
            <a:pPr marL="98425" indent="22225" eaLnBrk="1" hangingPunct="1">
              <a:lnSpc>
                <a:spcPct val="130000"/>
              </a:lnSpc>
              <a:buFontTx/>
              <a:buBlip>
                <a:blip r:embed="rId2"/>
              </a:buBlip>
            </a:pPr>
            <a:r>
              <a:rPr lang="ru-RU" smtClean="0"/>
              <a:t>  Обучающиеся имеют право на свободное посещение проводимых в организации, осуществляющей образовательную деятельность, мероприятий, которые не предусмотрены учебным планом.</a:t>
            </a:r>
            <a:endParaRPr lang="uk-UA" smtClean="0"/>
          </a:p>
        </p:txBody>
      </p:sp>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AD208A6-673B-493D-A90A-E55F98812800}" type="slidenum">
              <a:rPr lang="ru-RU" smtClean="0"/>
              <a:pPr eaLnBrk="1" hangingPunct="1"/>
              <a:t>3</a:t>
            </a:fld>
            <a:endParaRPr lang="ru-RU" smtClean="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A26738BE-7EA5-40D3-B97E-D4856EB702C9}" type="slidenum">
              <a:rPr lang="uk-UA" sz="1400">
                <a:latin typeface="+mn-lt"/>
                <a:cs typeface="+mn-cs"/>
              </a:rPr>
              <a:pPr algn="r">
                <a:defRPr/>
              </a:pPr>
              <a:t>3</a:t>
            </a:fld>
            <a:endParaRPr lang="uk-UA" sz="1400">
              <a:latin typeface="+mn-lt"/>
              <a:cs typeface="+mn-cs"/>
            </a:endParaRPr>
          </a:p>
        </p:txBody>
      </p:sp>
      <p:sp>
        <p:nvSpPr>
          <p:cNvPr id="87046" name="Rectangle 3"/>
          <p:cNvSpPr>
            <a:spLocks noGrp="1" noChangeArrowheads="1"/>
          </p:cNvSpPr>
          <p:nvPr>
            <p:ph type="body" idx="4294967295"/>
          </p:nvPr>
        </p:nvSpPr>
        <p:spPr>
          <a:xfrm>
            <a:off x="323850" y="404813"/>
            <a:ext cx="8507413" cy="6048375"/>
          </a:xfrm>
        </p:spPr>
        <p:txBody>
          <a:bodyPr/>
          <a:lstStyle/>
          <a:p>
            <a:pPr marL="98425" indent="22225" eaLnBrk="1" hangingPunct="1">
              <a:lnSpc>
                <a:spcPct val="140000"/>
              </a:lnSpc>
              <a:buFontTx/>
              <a:buBlip>
                <a:blip r:embed="rId2"/>
              </a:buBlip>
            </a:pPr>
            <a:r>
              <a:rPr lang="ru-RU" sz="2800" dirty="0" smtClean="0"/>
              <a:t> </a:t>
            </a:r>
            <a:r>
              <a:rPr lang="ru-RU" sz="3600" dirty="0" smtClean="0"/>
              <a:t>8. Упорядочивается типология образовательных организаций, и такого самостоятельного типа учреждения как образовательные учреждения для детей дошкольного </a:t>
            </a:r>
            <a:br>
              <a:rPr lang="ru-RU" sz="3600" dirty="0" smtClean="0"/>
            </a:br>
            <a:r>
              <a:rPr lang="ru-RU" sz="3600" dirty="0" smtClean="0"/>
              <a:t>и младшего школьного возраста законом не предусматривает.</a:t>
            </a:r>
            <a:endParaRPr lang="uk-UA" sz="3600" dirty="0" smtClean="0"/>
          </a:p>
        </p:txBody>
      </p:sp>
    </p:spTree>
  </p:cSld>
  <p:clrMapOvr>
    <a:masterClrMapping/>
  </p:clrMapOvr>
  <p:transition spd="med">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07A4726-878B-4B2B-B5E7-E190AC45D222}" type="slidenum">
              <a:rPr lang="ru-RU" sz="1400"/>
              <a:pPr algn="r" eaLnBrk="1" hangingPunct="1"/>
              <a:t>30</a:t>
            </a:fld>
            <a:endParaRPr lang="ru-RU" sz="1400"/>
          </a:p>
        </p:txBody>
      </p:sp>
      <p:sp>
        <p:nvSpPr>
          <p:cNvPr id="8"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FAE3BF65-A918-4A34-97AC-E370859513AE}" type="slidenum">
              <a:rPr lang="uk-UA" sz="1400">
                <a:solidFill>
                  <a:schemeClr val="bg2"/>
                </a:solidFill>
                <a:latin typeface="+mn-lt"/>
                <a:cs typeface="+mn-cs"/>
              </a:rPr>
              <a:pPr algn="r">
                <a:defRPr/>
              </a:pPr>
              <a:t>30</a:t>
            </a:fld>
            <a:endParaRPr lang="uk-UA" sz="1400">
              <a:solidFill>
                <a:schemeClr val="bg2"/>
              </a:solidFill>
              <a:latin typeface="+mn-lt"/>
              <a:cs typeface="+mn-cs"/>
            </a:endParaRPr>
          </a:p>
        </p:txBody>
      </p:sp>
      <p:sp>
        <p:nvSpPr>
          <p:cNvPr id="148485" name="Rectangle 2"/>
          <p:cNvSpPr>
            <a:spLocks noGrp="1" noChangeArrowheads="1"/>
          </p:cNvSpPr>
          <p:nvPr>
            <p:ph type="title" idx="4294967295"/>
          </p:nvPr>
        </p:nvSpPr>
        <p:spPr/>
        <p:txBody>
          <a:bodyPr anchor="b"/>
          <a:lstStyle/>
          <a:p>
            <a:pPr eaLnBrk="1" hangingPunct="1"/>
            <a:r>
              <a:rPr lang="en-US" b="1" smtClean="0">
                <a:solidFill>
                  <a:srgbClr val="333399"/>
                </a:solidFill>
              </a:rPr>
              <a:t/>
            </a:r>
            <a:br>
              <a:rPr lang="en-US" b="1" smtClean="0">
                <a:solidFill>
                  <a:srgbClr val="333399"/>
                </a:solidFill>
              </a:rPr>
            </a:br>
            <a:endParaRPr lang="en-US" b="1" smtClean="0">
              <a:solidFill>
                <a:srgbClr val="333399"/>
              </a:solidFill>
            </a:endParaRPr>
          </a:p>
        </p:txBody>
      </p:sp>
      <p:sp>
        <p:nvSpPr>
          <p:cNvPr id="148486" name="Rectangle 3"/>
          <p:cNvSpPr>
            <a:spLocks noGrp="1" noChangeArrowheads="1"/>
          </p:cNvSpPr>
          <p:nvPr>
            <p:ph type="body" idx="4294967295"/>
          </p:nvPr>
        </p:nvSpPr>
        <p:spPr>
          <a:xfrm>
            <a:off x="684213" y="333375"/>
            <a:ext cx="7772400" cy="5832475"/>
          </a:xfrm>
        </p:spPr>
        <p:txBody>
          <a:bodyPr/>
          <a:lstStyle/>
          <a:p>
            <a:pPr marL="609600" indent="-609600" eaLnBrk="1" hangingPunct="1">
              <a:lnSpc>
                <a:spcPct val="135000"/>
              </a:lnSpc>
              <a:spcBef>
                <a:spcPct val="40000"/>
              </a:spcBef>
              <a:spcAft>
                <a:spcPct val="10000"/>
              </a:spcAft>
              <a:buSzPct val="90000"/>
              <a:buFont typeface="Wingdings" pitchFamily="2" charset="2"/>
              <a:buBlip>
                <a:blip r:embed="rId2"/>
              </a:buBlip>
            </a:pPr>
            <a:r>
              <a:rPr lang="ru-RU" smtClean="0"/>
              <a:t>Привлечение обучающихся образовательных организаций без согласия обучающихся и родителей (законных представителей) несовершеннолетних обучающихся к труду, не предусмотренному образовательной программой, запрещается.</a:t>
            </a:r>
            <a:endParaRPr lang="en-US" smtClean="0"/>
          </a:p>
        </p:txBody>
      </p:sp>
    </p:spTree>
  </p:cSld>
  <p:clrMapOvr>
    <a:masterClrMapping/>
  </p:clrMapOvr>
  <p:transition spd="med">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E6F80138-0AD5-45DA-B2B5-2D56CF256292}" type="slidenum">
              <a:rPr lang="ru-RU" sz="1400"/>
              <a:pPr algn="r" eaLnBrk="1" hangingPunct="1"/>
              <a:t>31</a:t>
            </a:fld>
            <a:endParaRPr lang="ru-RU" sz="1400"/>
          </a:p>
        </p:txBody>
      </p:sp>
      <p:sp>
        <p:nvSpPr>
          <p:cNvPr id="7"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E2E76404-C0C1-4D1B-943B-0480BA8BD06F}" type="slidenum">
              <a:rPr lang="uk-UA" sz="1400">
                <a:solidFill>
                  <a:schemeClr val="bg2"/>
                </a:solidFill>
                <a:latin typeface="+mn-lt"/>
                <a:cs typeface="+mn-cs"/>
              </a:rPr>
              <a:pPr algn="r">
                <a:defRPr/>
              </a:pPr>
              <a:t>31</a:t>
            </a:fld>
            <a:endParaRPr lang="uk-UA" sz="1400">
              <a:solidFill>
                <a:schemeClr val="bg2"/>
              </a:solidFill>
              <a:latin typeface="+mn-lt"/>
              <a:cs typeface="+mn-cs"/>
            </a:endParaRPr>
          </a:p>
        </p:txBody>
      </p:sp>
      <p:sp>
        <p:nvSpPr>
          <p:cNvPr id="149509" name="Rectangle 4"/>
          <p:cNvSpPr>
            <a:spLocks noGrp="1" noChangeArrowheads="1"/>
          </p:cNvSpPr>
          <p:nvPr>
            <p:ph type="body" idx="4294967295"/>
          </p:nvPr>
        </p:nvSpPr>
        <p:spPr>
          <a:xfrm>
            <a:off x="755650" y="549275"/>
            <a:ext cx="7704138" cy="5111750"/>
          </a:xfrm>
        </p:spPr>
        <p:txBody>
          <a:bodyPr/>
          <a:lstStyle/>
          <a:p>
            <a:pPr eaLnBrk="1" hangingPunct="1">
              <a:lnSpc>
                <a:spcPct val="140000"/>
              </a:lnSpc>
              <a:spcBef>
                <a:spcPct val="40000"/>
              </a:spcBef>
              <a:spcAft>
                <a:spcPct val="10000"/>
              </a:spcAft>
              <a:buFontTx/>
              <a:buBlip>
                <a:blip r:embed="rId2"/>
              </a:buBlip>
            </a:pPr>
            <a:r>
              <a:rPr lang="ru-RU" smtClean="0"/>
              <a:t>  Для обучающихся, осваивающих основные общеобразовательные программы и нуждающихся в длительном лечении, организуются оздоровительные образовательные организации, в том числе санаторные. </a:t>
            </a:r>
            <a:endParaRPr lang="en-US" smtClean="0"/>
          </a:p>
        </p:txBody>
      </p:sp>
    </p:spTree>
  </p:cSld>
  <p:clrMapOvr>
    <a:masterClrMapping/>
  </p:clrMapOvr>
  <p:transition spd="med">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4F01D61A-E0CF-4F43-9524-AB122D13506B}" type="slidenum">
              <a:rPr lang="ru-RU" sz="1400"/>
              <a:pPr algn="r" eaLnBrk="1" hangingPunct="1"/>
              <a:t>32</a:t>
            </a:fld>
            <a:endParaRPr lang="ru-RU" sz="1400"/>
          </a:p>
        </p:txBody>
      </p:sp>
      <p:sp>
        <p:nvSpPr>
          <p:cNvPr id="14"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C42F6CD4-8ECF-42C6-B84C-761E7FAF2D5C}" type="slidenum">
              <a:rPr lang="uk-UA" sz="1400">
                <a:solidFill>
                  <a:schemeClr val="bg2"/>
                </a:solidFill>
                <a:latin typeface="+mn-lt"/>
                <a:cs typeface="+mn-cs"/>
              </a:rPr>
              <a:pPr algn="r">
                <a:defRPr/>
              </a:pPr>
              <a:t>32</a:t>
            </a:fld>
            <a:endParaRPr lang="uk-UA" sz="1400">
              <a:solidFill>
                <a:schemeClr val="bg2"/>
              </a:solidFill>
              <a:latin typeface="+mn-lt"/>
              <a:cs typeface="+mn-cs"/>
            </a:endParaRPr>
          </a:p>
        </p:txBody>
      </p:sp>
      <p:sp>
        <p:nvSpPr>
          <p:cNvPr id="150533" name="Text Box 8"/>
          <p:cNvSpPr txBox="1">
            <a:spLocks noChangeArrowheads="1"/>
          </p:cNvSpPr>
          <p:nvPr/>
        </p:nvSpPr>
        <p:spPr bwMode="auto">
          <a:xfrm>
            <a:off x="1187450" y="260350"/>
            <a:ext cx="6840538" cy="930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endParaRPr lang="en-US" sz="5500" b="1">
              <a:solidFill>
                <a:srgbClr val="333399"/>
              </a:solidFill>
              <a:latin typeface="Tahoma" pitchFamily="34" charset="0"/>
            </a:endParaRPr>
          </a:p>
        </p:txBody>
      </p:sp>
      <p:sp>
        <p:nvSpPr>
          <p:cNvPr id="150534" name="Rectangle 10"/>
          <p:cNvSpPr>
            <a:spLocks noGrp="1" noChangeArrowheads="1"/>
          </p:cNvSpPr>
          <p:nvPr>
            <p:ph type="subTitle" idx="4294967295"/>
          </p:nvPr>
        </p:nvSpPr>
        <p:spPr>
          <a:xfrm>
            <a:off x="250825" y="260350"/>
            <a:ext cx="8893175" cy="6337300"/>
          </a:xfrm>
        </p:spPr>
        <p:txBody>
          <a:bodyPr/>
          <a:lstStyle/>
          <a:p>
            <a:pPr marL="609600" indent="-609600" eaLnBrk="1" hangingPunct="1">
              <a:lnSpc>
                <a:spcPct val="110000"/>
              </a:lnSpc>
              <a:buClr>
                <a:schemeClr val="tx1"/>
              </a:buClr>
              <a:buFontTx/>
              <a:buBlip>
                <a:blip r:embed="rId2"/>
              </a:buBlip>
              <a:tabLst>
                <a:tab pos="2063750" algn="l"/>
              </a:tabLst>
            </a:pPr>
            <a:r>
              <a:rPr lang="ru-RU" smtClean="0"/>
              <a:t>  Образовательный процесс для таких детей, а также детей-инвалидов, которые по состоянию здоровья не могут посещать образовательные организации, может быть также организован образовательными организациями на дому или в лечебных учреждениях. Основанием для организации обучения на дому или в медицинской организации являются заключение медицинской организации и письменное обращение родителей (законных представителей). </a:t>
            </a:r>
            <a:endParaRPr lang="en-US" smtClean="0"/>
          </a:p>
        </p:txBody>
      </p:sp>
      <p:sp>
        <p:nvSpPr>
          <p:cNvPr id="150535" name="Rectangle 1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50536" name="Rectangle 14"/>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50537" name="Rectangle 17"/>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50538" name="Rectangle 19"/>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50539" name="Rectangle 21"/>
          <p:cNvSpPr>
            <a:spLocks noChangeArrowheads="1"/>
          </p:cNvSpPr>
          <p:nvPr/>
        </p:nvSpPr>
        <p:spPr bwMode="auto">
          <a:xfrm>
            <a:off x="-144463" y="-52388"/>
            <a:ext cx="9144001"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50540" name="Rectangle 23"/>
          <p:cNvSpPr>
            <a:spLocks noChangeArrowheads="1"/>
          </p:cNvSpPr>
          <p:nvPr/>
        </p:nvSpPr>
        <p:spPr bwMode="auto">
          <a:xfrm>
            <a:off x="0" y="32004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Tree>
  </p:cSld>
  <p:clrMapOvr>
    <a:masterClrMapping/>
  </p:clrMapOvr>
  <p:transition spd="med">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B26A5290-9E7F-45D8-AFD9-ED5663F5BA0E}" type="slidenum">
              <a:rPr lang="ru-RU" sz="1400"/>
              <a:pPr algn="r" eaLnBrk="1" hangingPunct="1"/>
              <a:t>33</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17FD7B98-E49D-44BF-92AB-7F2F038CA577}" type="slidenum">
              <a:rPr lang="uk-UA" sz="1400">
                <a:latin typeface="+mn-lt"/>
                <a:cs typeface="+mn-cs"/>
              </a:rPr>
              <a:pPr algn="r">
                <a:defRPr/>
              </a:pPr>
              <a:t>33</a:t>
            </a:fld>
            <a:endParaRPr lang="uk-UA" sz="1400">
              <a:latin typeface="+mn-lt"/>
              <a:cs typeface="+mn-cs"/>
            </a:endParaRPr>
          </a:p>
        </p:txBody>
      </p:sp>
      <p:sp>
        <p:nvSpPr>
          <p:cNvPr id="151558" name="Rectangle 3"/>
          <p:cNvSpPr>
            <a:spLocks noGrp="1" noChangeArrowheads="1"/>
          </p:cNvSpPr>
          <p:nvPr>
            <p:ph type="body" idx="4294967295"/>
          </p:nvPr>
        </p:nvSpPr>
        <p:spPr>
          <a:xfrm>
            <a:off x="827088" y="404813"/>
            <a:ext cx="7129462" cy="6048375"/>
          </a:xfrm>
        </p:spPr>
        <p:txBody>
          <a:bodyPr/>
          <a:lstStyle/>
          <a:p>
            <a:pPr marL="98425" indent="22225" eaLnBrk="1" hangingPunct="1">
              <a:lnSpc>
                <a:spcPct val="130000"/>
              </a:lnSpc>
              <a:buFontTx/>
              <a:buBlip>
                <a:blip r:embed="rId2"/>
              </a:buBlip>
            </a:pPr>
            <a:r>
              <a:rPr lang="ru-RU" smtClean="0"/>
              <a:t> Органы местного самоуправления имеют право на создание центров психолого-педагогической, медицинской и социальной помощи.</a:t>
            </a:r>
            <a:endParaRPr lang="uk-UA" smtClean="0"/>
          </a:p>
        </p:txBody>
      </p:sp>
    </p:spTree>
  </p:cSld>
  <p:clrMapOvr>
    <a:masterClrMapping/>
  </p:clrMapOvr>
  <p:transition spd="med">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893975D-C616-4F4A-B13D-EC90FAE70409}" type="slidenum">
              <a:rPr lang="ru-RU" sz="1400"/>
              <a:pPr algn="r" eaLnBrk="1" hangingPunct="1"/>
              <a:t>34</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9C3EE65F-FBF6-4FF8-BA89-23450275DEA1}" type="slidenum">
              <a:rPr lang="uk-UA" sz="1400">
                <a:latin typeface="+mn-lt"/>
                <a:cs typeface="+mn-cs"/>
              </a:rPr>
              <a:pPr algn="r">
                <a:defRPr/>
              </a:pPr>
              <a:t>34</a:t>
            </a:fld>
            <a:endParaRPr lang="uk-UA" sz="1400">
              <a:latin typeface="+mn-lt"/>
              <a:cs typeface="+mn-cs"/>
            </a:endParaRPr>
          </a:p>
        </p:txBody>
      </p:sp>
      <p:sp>
        <p:nvSpPr>
          <p:cNvPr id="152582" name="Rectangle 3"/>
          <p:cNvSpPr>
            <a:spLocks noGrp="1" noChangeArrowheads="1"/>
          </p:cNvSpPr>
          <p:nvPr>
            <p:ph type="body" idx="4294967295"/>
          </p:nvPr>
        </p:nvSpPr>
        <p:spPr>
          <a:xfrm>
            <a:off x="323850" y="188913"/>
            <a:ext cx="8496300" cy="6048375"/>
          </a:xfrm>
        </p:spPr>
        <p:txBody>
          <a:bodyPr/>
          <a:lstStyle/>
          <a:p>
            <a:pPr marL="98425" indent="22225">
              <a:buFontTx/>
              <a:buBlip>
                <a:blip r:embed="rId2"/>
              </a:buBlip>
            </a:pPr>
            <a:r>
              <a:rPr lang="ru-RU" sz="2800" b="1" smtClean="0"/>
              <a:t> </a:t>
            </a:r>
            <a:r>
              <a:rPr lang="ru-RU" sz="2800" smtClean="0"/>
              <a:t>Психолого-педагогическая, медицинская и социальная помощь включает в себя:</a:t>
            </a:r>
          </a:p>
          <a:p>
            <a:pPr marL="98425" indent="22225">
              <a:buFontTx/>
              <a:buBlip>
                <a:blip r:embed="rId2"/>
              </a:buBlip>
            </a:pPr>
            <a:r>
              <a:rPr lang="ru-RU" sz="2800" smtClean="0"/>
              <a:t> 1) психолого-педагогическое консультирование обучающихся, их родителей (законных представителей) и педагогических работников;</a:t>
            </a:r>
          </a:p>
          <a:p>
            <a:pPr marL="98425" indent="22225">
              <a:buFontTx/>
              <a:buBlip>
                <a:blip r:embed="rId2"/>
              </a:buBlip>
            </a:pPr>
            <a:r>
              <a:rPr lang="ru-RU" sz="2800" smtClean="0"/>
              <a:t> 2) коррекционно-развивающие и компенсирующие занятия с обучающимися, логопедическую помощь обучающимся;</a:t>
            </a:r>
          </a:p>
          <a:p>
            <a:pPr marL="98425" indent="22225">
              <a:buFontTx/>
              <a:buBlip>
                <a:blip r:embed="rId2"/>
              </a:buBlip>
            </a:pPr>
            <a:r>
              <a:rPr lang="ru-RU" sz="2800" smtClean="0"/>
              <a:t> 3) комплекс реабилитационных и других медицинских мероприятий;</a:t>
            </a:r>
          </a:p>
          <a:p>
            <a:pPr marL="98425" indent="22225">
              <a:buFontTx/>
              <a:buBlip>
                <a:blip r:embed="rId2"/>
              </a:buBlip>
            </a:pPr>
            <a:r>
              <a:rPr lang="ru-RU" sz="2800" smtClean="0"/>
              <a:t> 4) помощь обучающимся в профориентации, получении профессии и социальной адаптации.</a:t>
            </a:r>
            <a:endParaRPr lang="uk-UA" sz="2800" smtClean="0"/>
          </a:p>
        </p:txBody>
      </p:sp>
    </p:spTree>
  </p:cSld>
  <p:clrMapOvr>
    <a:masterClrMapping/>
  </p:clrMapOvr>
  <p:transition spd="med">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AE76948C-1482-46DF-860D-D336CC0A0579}" type="slidenum">
              <a:rPr lang="ru-RU" sz="1400"/>
              <a:pPr algn="r" eaLnBrk="1" hangingPunct="1"/>
              <a:t>35</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5197FA63-E419-47A3-8BD0-ECB3BDC17B24}" type="slidenum">
              <a:rPr lang="uk-UA" sz="1400">
                <a:latin typeface="+mn-lt"/>
                <a:cs typeface="+mn-cs"/>
              </a:rPr>
              <a:pPr algn="r">
                <a:defRPr/>
              </a:pPr>
              <a:t>35</a:t>
            </a:fld>
            <a:endParaRPr lang="uk-UA" sz="1400">
              <a:latin typeface="+mn-lt"/>
              <a:cs typeface="+mn-cs"/>
            </a:endParaRPr>
          </a:p>
        </p:txBody>
      </p:sp>
      <p:sp>
        <p:nvSpPr>
          <p:cNvPr id="153606" name="Rectangle 3"/>
          <p:cNvSpPr>
            <a:spLocks noGrp="1" noChangeArrowheads="1"/>
          </p:cNvSpPr>
          <p:nvPr>
            <p:ph type="body" idx="4294967295"/>
          </p:nvPr>
        </p:nvSpPr>
        <p:spPr>
          <a:xfrm>
            <a:off x="900113" y="404813"/>
            <a:ext cx="7848600" cy="6048375"/>
          </a:xfrm>
        </p:spPr>
        <p:txBody>
          <a:bodyPr/>
          <a:lstStyle/>
          <a:p>
            <a:pPr marL="98425" indent="22225" eaLnBrk="1" hangingPunct="1">
              <a:lnSpc>
                <a:spcPct val="140000"/>
              </a:lnSpc>
              <a:buFontTx/>
              <a:buBlip>
                <a:blip r:embed="rId2"/>
              </a:buBlip>
            </a:pPr>
            <a:r>
              <a:rPr lang="ru-RU" b="1" smtClean="0"/>
              <a:t> </a:t>
            </a:r>
            <a:r>
              <a:rPr lang="ru-RU" smtClean="0"/>
              <a:t> 3. Психолого-педагогическая, медицинская и социальная помощь оказывается детям на основании заявления или письменного согласия их родителей (законных представителей).</a:t>
            </a:r>
            <a:endParaRPr lang="uk-UA" smtClean="0"/>
          </a:p>
        </p:txBody>
      </p:sp>
    </p:spTree>
  </p:cSld>
  <p:clrMapOvr>
    <a:masterClrMapping/>
  </p:clrMapOvr>
  <p:transition spd="med">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BB59DE1C-65FA-499E-B601-727C674E3B1F}" type="slidenum">
              <a:rPr lang="ru-RU" sz="1400"/>
              <a:pPr algn="r" eaLnBrk="1" hangingPunct="1"/>
              <a:t>36</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9C7054DA-C38A-4056-9E56-2E38893528D7}" type="slidenum">
              <a:rPr lang="uk-UA" sz="1400">
                <a:latin typeface="+mn-lt"/>
                <a:cs typeface="+mn-cs"/>
              </a:rPr>
              <a:pPr algn="r">
                <a:defRPr/>
              </a:pPr>
              <a:t>36</a:t>
            </a:fld>
            <a:endParaRPr lang="uk-UA" sz="1400">
              <a:latin typeface="+mn-lt"/>
              <a:cs typeface="+mn-cs"/>
            </a:endParaRPr>
          </a:p>
        </p:txBody>
      </p:sp>
      <p:sp>
        <p:nvSpPr>
          <p:cNvPr id="154630" name="Rectangle 3"/>
          <p:cNvSpPr>
            <a:spLocks noGrp="1" noChangeArrowheads="1"/>
          </p:cNvSpPr>
          <p:nvPr>
            <p:ph type="body" idx="4294967295"/>
          </p:nvPr>
        </p:nvSpPr>
        <p:spPr>
          <a:xfrm>
            <a:off x="755650" y="404813"/>
            <a:ext cx="8075613" cy="6048375"/>
          </a:xfrm>
        </p:spPr>
        <p:txBody>
          <a:bodyPr/>
          <a:lstStyle/>
          <a:p>
            <a:pPr marL="98425" indent="22225" eaLnBrk="1" hangingPunct="1">
              <a:lnSpc>
                <a:spcPct val="90000"/>
              </a:lnSpc>
              <a:buFontTx/>
              <a:buBlip>
                <a:blip r:embed="rId2"/>
              </a:buBlip>
            </a:pPr>
            <a:r>
              <a:rPr lang="ru-RU" sz="2800" b="1" smtClean="0"/>
              <a:t> </a:t>
            </a:r>
            <a:r>
              <a:rPr lang="ru-RU" sz="2800" smtClean="0"/>
              <a:t>  4. Центр психолого-педагогической, медицинской и социальной помощи также оказывает помощь организациям, осуществляющим образовательную деятельность, по вопросам реализации основных общеобразовательных программ, обучения и воспитания обучающихся, в том числе осуществляет психолого-педагогическое сопровождение реализации основных общеобразовательных программ, оказывает методическую помощь организациям, осуществляющим образовательную деятельность, включая помощь в разработке образовательных программ, индивидуальных учебных планов, </a:t>
            </a:r>
            <a:endParaRPr lang="uk-UA" sz="2800" smtClean="0"/>
          </a:p>
        </p:txBody>
      </p:sp>
    </p:spTree>
  </p:cSld>
  <p:clrMapOvr>
    <a:masterClrMapping/>
  </p:clrMapOvr>
  <p:transition spd="med">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30E9083-63A4-481B-A321-23D9738FEFC8}" type="slidenum">
              <a:rPr lang="ru-RU" sz="1400"/>
              <a:pPr algn="r" eaLnBrk="1" hangingPunct="1"/>
              <a:t>37</a:t>
            </a:fld>
            <a:endParaRPr lang="ru-RU" sz="1400"/>
          </a:p>
        </p:txBody>
      </p:sp>
      <p:sp>
        <p:nvSpPr>
          <p:cNvPr id="8"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1ACAE4A0-A9DF-4860-BA37-EBB858CD3E8A}" type="slidenum">
              <a:rPr lang="uk-UA" sz="1400">
                <a:solidFill>
                  <a:schemeClr val="bg2"/>
                </a:solidFill>
                <a:latin typeface="+mn-lt"/>
                <a:cs typeface="+mn-cs"/>
              </a:rPr>
              <a:pPr algn="r">
                <a:defRPr/>
              </a:pPr>
              <a:t>37</a:t>
            </a:fld>
            <a:endParaRPr lang="uk-UA" sz="1400">
              <a:solidFill>
                <a:schemeClr val="bg2"/>
              </a:solidFill>
              <a:latin typeface="+mn-lt"/>
              <a:cs typeface="+mn-cs"/>
            </a:endParaRPr>
          </a:p>
        </p:txBody>
      </p:sp>
      <p:sp>
        <p:nvSpPr>
          <p:cNvPr id="155653" name="Rectangle 2"/>
          <p:cNvSpPr>
            <a:spLocks noGrp="1" noChangeArrowheads="1"/>
          </p:cNvSpPr>
          <p:nvPr>
            <p:ph type="title" idx="4294967295"/>
          </p:nvPr>
        </p:nvSpPr>
        <p:spPr/>
        <p:txBody>
          <a:bodyPr anchor="b"/>
          <a:lstStyle/>
          <a:p>
            <a:pPr eaLnBrk="1" hangingPunct="1"/>
            <a:r>
              <a:rPr lang="en-US" b="1" smtClean="0">
                <a:solidFill>
                  <a:srgbClr val="333399"/>
                </a:solidFill>
              </a:rPr>
              <a:t/>
            </a:r>
            <a:br>
              <a:rPr lang="en-US" b="1" smtClean="0">
                <a:solidFill>
                  <a:srgbClr val="333399"/>
                </a:solidFill>
              </a:rPr>
            </a:br>
            <a:endParaRPr lang="en-US" b="1" smtClean="0">
              <a:solidFill>
                <a:srgbClr val="333399"/>
              </a:solidFill>
            </a:endParaRPr>
          </a:p>
        </p:txBody>
      </p:sp>
      <p:sp>
        <p:nvSpPr>
          <p:cNvPr id="155654" name="Rectangle 3"/>
          <p:cNvSpPr>
            <a:spLocks noGrp="1" noChangeArrowheads="1"/>
          </p:cNvSpPr>
          <p:nvPr>
            <p:ph type="body" idx="4294967295"/>
          </p:nvPr>
        </p:nvSpPr>
        <p:spPr>
          <a:xfrm>
            <a:off x="323850" y="188913"/>
            <a:ext cx="8820150" cy="5761037"/>
          </a:xfrm>
        </p:spPr>
        <p:txBody>
          <a:bodyPr/>
          <a:lstStyle/>
          <a:p>
            <a:pPr marL="609600" indent="-609600" eaLnBrk="1" hangingPunct="1">
              <a:lnSpc>
                <a:spcPct val="90000"/>
              </a:lnSpc>
              <a:spcBef>
                <a:spcPct val="40000"/>
              </a:spcBef>
              <a:spcAft>
                <a:spcPct val="10000"/>
              </a:spcAft>
              <a:buSzPct val="90000"/>
              <a:buFont typeface="Wingdings" pitchFamily="2" charset="2"/>
              <a:buBlip>
                <a:blip r:embed="rId2"/>
              </a:buBlip>
            </a:pPr>
            <a:r>
              <a:rPr lang="ru-RU" sz="3000" smtClean="0"/>
              <a:t>выборе оптимальных методов обучения и воспитания обучающихся, испытывающих трудности в освоении основных общеобразовательных программ, выявлении и устранении потенциальных препятствий к обучению, а также осуществляет мониторинг эффективности оказываемой организациями, осуществляющими образовательную деятельность, психолого-педагогической, медицинской и социальной помощи детям, испытывающим трудности в освоении основных общеобразовательных программ, развитии и социальной адаптации.</a:t>
            </a:r>
            <a:endParaRPr lang="en-US" sz="3000" smtClean="0"/>
          </a:p>
        </p:txBody>
      </p:sp>
    </p:spTree>
  </p:cSld>
  <p:clrMapOvr>
    <a:masterClrMapping/>
  </p:clrMapOvr>
  <p:transition spd="med">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551AEA42-B5FC-4EA4-BD8C-98FB2988BF2A}" type="slidenum">
              <a:rPr lang="ru-RU" sz="1400"/>
              <a:pPr algn="r" eaLnBrk="1" hangingPunct="1"/>
              <a:t>38</a:t>
            </a:fld>
            <a:endParaRPr lang="ru-RU" sz="1400"/>
          </a:p>
        </p:txBody>
      </p:sp>
      <p:sp>
        <p:nvSpPr>
          <p:cNvPr id="7"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F616AAD6-5BC0-4B60-BE60-DCE915AB2D63}" type="slidenum">
              <a:rPr lang="uk-UA" sz="1400">
                <a:solidFill>
                  <a:schemeClr val="bg2"/>
                </a:solidFill>
                <a:latin typeface="+mn-lt"/>
                <a:cs typeface="+mn-cs"/>
              </a:rPr>
              <a:pPr algn="r">
                <a:defRPr/>
              </a:pPr>
              <a:t>38</a:t>
            </a:fld>
            <a:endParaRPr lang="uk-UA" sz="1400">
              <a:solidFill>
                <a:schemeClr val="bg2"/>
              </a:solidFill>
              <a:latin typeface="+mn-lt"/>
              <a:cs typeface="+mn-cs"/>
            </a:endParaRPr>
          </a:p>
        </p:txBody>
      </p:sp>
      <p:sp>
        <p:nvSpPr>
          <p:cNvPr id="156677" name="Rectangle 4"/>
          <p:cNvSpPr>
            <a:spLocks noGrp="1" noChangeArrowheads="1"/>
          </p:cNvSpPr>
          <p:nvPr>
            <p:ph type="body" idx="4294967295"/>
          </p:nvPr>
        </p:nvSpPr>
        <p:spPr>
          <a:xfrm>
            <a:off x="468313" y="260350"/>
            <a:ext cx="8675687" cy="6192838"/>
          </a:xfrm>
        </p:spPr>
        <p:txBody>
          <a:bodyPr/>
          <a:lstStyle/>
          <a:p>
            <a:pPr eaLnBrk="1" hangingPunct="1">
              <a:spcBef>
                <a:spcPct val="40000"/>
              </a:spcBef>
              <a:spcAft>
                <a:spcPct val="10000"/>
              </a:spcAft>
              <a:buFontTx/>
              <a:buBlip>
                <a:blip r:embed="rId2"/>
              </a:buBlip>
            </a:pPr>
            <a:r>
              <a:rPr lang="ru-RU" sz="2800" dirty="0" smtClean="0"/>
              <a:t>5. На центр психолого-педагогической, медицинской и социальной помощи может быть возложено осуществление функций </a:t>
            </a:r>
            <a:r>
              <a:rPr lang="ru-RU" sz="2800" dirty="0" err="1" smtClean="0"/>
              <a:t>психолого-медико-педагогической</a:t>
            </a:r>
            <a:r>
              <a:rPr lang="ru-RU" sz="2800" dirty="0" smtClean="0"/>
              <a:t> комиссии, в том числе проведение комплексного </a:t>
            </a:r>
            <a:r>
              <a:rPr lang="ru-RU" sz="2800" dirty="0" err="1" smtClean="0"/>
              <a:t>психолого-медико-педагогического</a:t>
            </a:r>
            <a:r>
              <a:rPr lang="ru-RU" sz="2800" dirty="0" smtClean="0"/>
              <a:t> обследования детей в возрасте до 18 лет с целью своевременного выявления особенностей в физическом и (или) психическом развитии и (или) отклонений в поведении детей, подготовка по результатам обследования рекомендаций по оказанию детям </a:t>
            </a:r>
            <a:r>
              <a:rPr lang="ru-RU" sz="2800" dirty="0" err="1" smtClean="0"/>
              <a:t>психолого-медико-педагогической</a:t>
            </a:r>
            <a:r>
              <a:rPr lang="ru-RU" sz="2800" dirty="0" smtClean="0"/>
              <a:t> помощи и организации их обучения и воспитания, а также подтверждение, уточнение или изменение ранее данных рекомендаций.</a:t>
            </a:r>
            <a:endParaRPr lang="en-US" sz="2800" dirty="0" smtClean="0"/>
          </a:p>
        </p:txBody>
      </p:sp>
    </p:spTree>
  </p:cSld>
  <p:clrMapOvr>
    <a:masterClrMapping/>
  </p:clrMapOvr>
  <p:transition spd="med">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ED2F3A22-BAB8-4D66-BDB9-C37D1602EFE0}" type="slidenum">
              <a:rPr lang="ru-RU" sz="1400"/>
              <a:pPr algn="r" eaLnBrk="1" hangingPunct="1"/>
              <a:t>39</a:t>
            </a:fld>
            <a:endParaRPr lang="ru-RU" sz="1400"/>
          </a:p>
        </p:txBody>
      </p:sp>
      <p:sp>
        <p:nvSpPr>
          <p:cNvPr id="7"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55BC718E-B515-4915-8832-682C281042D6}" type="slidenum">
              <a:rPr lang="uk-UA" sz="1400">
                <a:solidFill>
                  <a:schemeClr val="bg2"/>
                </a:solidFill>
                <a:latin typeface="+mn-lt"/>
                <a:cs typeface="+mn-cs"/>
              </a:rPr>
              <a:pPr algn="r">
                <a:defRPr/>
              </a:pPr>
              <a:t>39</a:t>
            </a:fld>
            <a:endParaRPr lang="uk-UA" sz="1400">
              <a:solidFill>
                <a:schemeClr val="bg2"/>
              </a:solidFill>
              <a:latin typeface="+mn-lt"/>
              <a:cs typeface="+mn-cs"/>
            </a:endParaRPr>
          </a:p>
        </p:txBody>
      </p:sp>
      <p:sp>
        <p:nvSpPr>
          <p:cNvPr id="163845" name="Rectangle 4"/>
          <p:cNvSpPr>
            <a:spLocks noGrp="1" noChangeArrowheads="1"/>
          </p:cNvSpPr>
          <p:nvPr>
            <p:ph type="body" idx="4294967295"/>
          </p:nvPr>
        </p:nvSpPr>
        <p:spPr>
          <a:xfrm>
            <a:off x="611188" y="404813"/>
            <a:ext cx="8532812" cy="6048375"/>
          </a:xfrm>
        </p:spPr>
        <p:txBody>
          <a:bodyPr/>
          <a:lstStyle/>
          <a:p>
            <a:pPr>
              <a:lnSpc>
                <a:spcPct val="105000"/>
              </a:lnSpc>
              <a:spcAft>
                <a:spcPct val="20000"/>
              </a:spcAft>
              <a:buFontTx/>
              <a:buBlip>
                <a:blip r:embed="rId2"/>
              </a:buBlip>
            </a:pPr>
            <a:r>
              <a:rPr lang="ru-RU" smtClean="0"/>
              <a:t> Статья 45. Права, обязанности и ответственность родителей (законных представителей) несовершеннолетних обучающихся в сфере образования</a:t>
            </a:r>
          </a:p>
          <a:p>
            <a:pPr>
              <a:lnSpc>
                <a:spcPct val="105000"/>
              </a:lnSpc>
              <a:spcAft>
                <a:spcPct val="20000"/>
              </a:spcAft>
              <a:buFontTx/>
              <a:buBlip>
                <a:blip r:embed="rId2"/>
              </a:buBlip>
            </a:pPr>
            <a:r>
              <a:rPr lang="ru-RU" smtClean="0"/>
              <a:t>1. Родители имеют преимущественное право на обучение и воспитание своих детей перед всеми другими лицами. </a:t>
            </a:r>
            <a:br>
              <a:rPr lang="ru-RU" smtClean="0"/>
            </a:br>
            <a:r>
              <a:rPr lang="ru-RU" smtClean="0"/>
              <a:t>Они обязаны заложить основы физического, нравственного и интеллектуального развития личности ребенка.</a:t>
            </a:r>
            <a:endParaRPr lang="en-US" smtClean="0"/>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5D5581-38B1-4857-804B-0FFA9B1C8190}" type="slidenum">
              <a:rPr lang="ru-RU" smtClean="0"/>
              <a:pPr eaLnBrk="1" hangingPunct="1"/>
              <a:t>4</a:t>
            </a:fld>
            <a:endParaRPr lang="ru-RU" smtClean="0"/>
          </a:p>
        </p:txBody>
      </p:sp>
      <p:sp>
        <p:nvSpPr>
          <p:cNvPr id="8"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833745CD-5851-4646-848B-CBC3806C6427}" type="slidenum">
              <a:rPr lang="uk-UA" sz="1400">
                <a:solidFill>
                  <a:schemeClr val="bg2"/>
                </a:solidFill>
                <a:latin typeface="+mn-lt"/>
                <a:cs typeface="+mn-cs"/>
              </a:rPr>
              <a:pPr algn="r">
                <a:defRPr/>
              </a:pPr>
              <a:t>4</a:t>
            </a:fld>
            <a:endParaRPr lang="uk-UA" sz="1400">
              <a:solidFill>
                <a:schemeClr val="bg2"/>
              </a:solidFill>
              <a:latin typeface="+mn-lt"/>
              <a:cs typeface="+mn-cs"/>
            </a:endParaRPr>
          </a:p>
        </p:txBody>
      </p:sp>
      <p:sp>
        <p:nvSpPr>
          <p:cNvPr id="88069" name="Rectangle 2"/>
          <p:cNvSpPr>
            <a:spLocks noGrp="1" noChangeArrowheads="1"/>
          </p:cNvSpPr>
          <p:nvPr>
            <p:ph type="title" idx="4294967295"/>
          </p:nvPr>
        </p:nvSpPr>
        <p:spPr/>
        <p:txBody>
          <a:bodyPr anchor="b"/>
          <a:lstStyle/>
          <a:p>
            <a:pPr eaLnBrk="1" hangingPunct="1"/>
            <a:r>
              <a:rPr lang="en-US" b="1" smtClean="0">
                <a:solidFill>
                  <a:srgbClr val="333399"/>
                </a:solidFill>
              </a:rPr>
              <a:t/>
            </a:r>
            <a:br>
              <a:rPr lang="en-US" b="1" smtClean="0">
                <a:solidFill>
                  <a:srgbClr val="333399"/>
                </a:solidFill>
              </a:rPr>
            </a:br>
            <a:endParaRPr lang="en-US" b="1" smtClean="0">
              <a:solidFill>
                <a:srgbClr val="333399"/>
              </a:solidFill>
            </a:endParaRPr>
          </a:p>
        </p:txBody>
      </p:sp>
      <p:sp>
        <p:nvSpPr>
          <p:cNvPr id="88070" name="Rectangle 3"/>
          <p:cNvSpPr>
            <a:spLocks noGrp="1" noChangeArrowheads="1"/>
          </p:cNvSpPr>
          <p:nvPr>
            <p:ph type="body" idx="4294967295"/>
          </p:nvPr>
        </p:nvSpPr>
        <p:spPr>
          <a:xfrm>
            <a:off x="250825" y="620713"/>
            <a:ext cx="8893175" cy="5545137"/>
          </a:xfrm>
        </p:spPr>
        <p:txBody>
          <a:bodyPr/>
          <a:lstStyle/>
          <a:p>
            <a:pPr marL="609600" indent="-609600" eaLnBrk="1" hangingPunct="1">
              <a:spcBef>
                <a:spcPct val="40000"/>
              </a:spcBef>
              <a:spcAft>
                <a:spcPct val="10000"/>
              </a:spcAft>
              <a:buSzPct val="90000"/>
              <a:buFont typeface="Wingdings" pitchFamily="2" charset="2"/>
              <a:buBlip>
                <a:blip r:embed="rId2"/>
              </a:buBlip>
            </a:pPr>
            <a:r>
              <a:rPr lang="ru-RU" sz="4400" smtClean="0"/>
              <a:t>9.</a:t>
            </a:r>
            <a:r>
              <a:rPr lang="ru-RU" smtClean="0"/>
              <a:t> </a:t>
            </a:r>
            <a:r>
              <a:rPr lang="ru-RU" sz="4400" smtClean="0"/>
              <a:t>В свою очередь законом сохраняется возможность реализации образовательных программ дошкольного образования общеобразовательными организациями.</a:t>
            </a:r>
            <a:endParaRPr lang="en-US" sz="4400" smtClean="0"/>
          </a:p>
        </p:txBody>
      </p:sp>
    </p:spTree>
  </p:cSld>
  <p:clrMapOvr>
    <a:masterClrMapping/>
  </p:clrMapOvr>
  <p:transition spd="med">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685C083B-C5D1-47B2-9A08-07C94E9ADCC6}" type="slidenum">
              <a:rPr lang="ru-RU" sz="1400"/>
              <a:pPr algn="r" eaLnBrk="1" hangingPunct="1"/>
              <a:t>40</a:t>
            </a:fld>
            <a:endParaRPr lang="ru-RU" sz="1400"/>
          </a:p>
        </p:txBody>
      </p:sp>
      <p:sp>
        <p:nvSpPr>
          <p:cNvPr id="14"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FE65E0EA-0341-431B-B827-EB96C5406DF4}" type="slidenum">
              <a:rPr lang="uk-UA" sz="1400">
                <a:solidFill>
                  <a:schemeClr val="bg2"/>
                </a:solidFill>
                <a:latin typeface="+mn-lt"/>
                <a:cs typeface="+mn-cs"/>
              </a:rPr>
              <a:pPr algn="r">
                <a:defRPr/>
              </a:pPr>
              <a:t>40</a:t>
            </a:fld>
            <a:endParaRPr lang="uk-UA" sz="1400">
              <a:solidFill>
                <a:schemeClr val="bg2"/>
              </a:solidFill>
              <a:latin typeface="+mn-lt"/>
              <a:cs typeface="+mn-cs"/>
            </a:endParaRPr>
          </a:p>
        </p:txBody>
      </p:sp>
      <p:sp>
        <p:nvSpPr>
          <p:cNvPr id="168965" name="Text Box 8"/>
          <p:cNvSpPr txBox="1">
            <a:spLocks noChangeArrowheads="1"/>
          </p:cNvSpPr>
          <p:nvPr/>
        </p:nvSpPr>
        <p:spPr bwMode="auto">
          <a:xfrm>
            <a:off x="1187450" y="260350"/>
            <a:ext cx="6840538" cy="930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endParaRPr lang="en-US" sz="5500" b="1">
              <a:solidFill>
                <a:srgbClr val="333399"/>
              </a:solidFill>
              <a:latin typeface="Tahoma" pitchFamily="34" charset="0"/>
            </a:endParaRPr>
          </a:p>
        </p:txBody>
      </p:sp>
      <p:sp>
        <p:nvSpPr>
          <p:cNvPr id="168966" name="Rectangle 10"/>
          <p:cNvSpPr>
            <a:spLocks noGrp="1" noChangeArrowheads="1"/>
          </p:cNvSpPr>
          <p:nvPr>
            <p:ph type="subTitle" idx="4294967295"/>
          </p:nvPr>
        </p:nvSpPr>
        <p:spPr>
          <a:xfrm>
            <a:off x="395288" y="404813"/>
            <a:ext cx="7921625" cy="6048375"/>
          </a:xfrm>
        </p:spPr>
        <p:txBody>
          <a:bodyPr/>
          <a:lstStyle/>
          <a:p>
            <a:pPr marL="609600" indent="-609600">
              <a:lnSpc>
                <a:spcPct val="120000"/>
              </a:lnSpc>
              <a:spcAft>
                <a:spcPct val="5000"/>
              </a:spcAft>
              <a:buFontTx/>
              <a:buBlip>
                <a:blip r:embed="rId2"/>
              </a:buBlip>
              <a:tabLst>
                <a:tab pos="2063750" algn="l"/>
              </a:tabLst>
            </a:pPr>
            <a:r>
              <a:rPr lang="ru-RU" smtClean="0"/>
              <a:t>Глава 5. Педагогические, руководящие и иные работники организаций, осуществляющих образовательную деятельность</a:t>
            </a:r>
          </a:p>
          <a:p>
            <a:pPr marL="609600" indent="-609600">
              <a:lnSpc>
                <a:spcPct val="120000"/>
              </a:lnSpc>
              <a:spcAft>
                <a:spcPct val="5000"/>
              </a:spcAft>
              <a:buFontTx/>
              <a:buBlip>
                <a:blip r:embed="rId2"/>
              </a:buBlip>
              <a:tabLst>
                <a:tab pos="2063750" algn="l"/>
              </a:tabLst>
            </a:pPr>
            <a:r>
              <a:rPr lang="ru-RU" smtClean="0"/>
              <a:t>Статья 47. Право на занятие педагогической деятельностью</a:t>
            </a:r>
            <a:endParaRPr lang="en-US" smtClean="0"/>
          </a:p>
        </p:txBody>
      </p:sp>
      <p:sp>
        <p:nvSpPr>
          <p:cNvPr id="168967" name="Rectangle 1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68968" name="Rectangle 14"/>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68969" name="Rectangle 17"/>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68970" name="Rectangle 19"/>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68971" name="Rectangle 21"/>
          <p:cNvSpPr>
            <a:spLocks noChangeArrowheads="1"/>
          </p:cNvSpPr>
          <p:nvPr/>
        </p:nvSpPr>
        <p:spPr bwMode="auto">
          <a:xfrm>
            <a:off x="-144463" y="-52388"/>
            <a:ext cx="9144001"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68972" name="Rectangle 23"/>
          <p:cNvSpPr>
            <a:spLocks noChangeArrowheads="1"/>
          </p:cNvSpPr>
          <p:nvPr/>
        </p:nvSpPr>
        <p:spPr bwMode="auto">
          <a:xfrm>
            <a:off x="0" y="32004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Tree>
  </p:cSld>
  <p:clrMapOvr>
    <a:masterClrMapping/>
  </p:clrMapOvr>
  <p:transition spd="med">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CACB99F-8B80-4129-ACD5-248B0611E5DB}" type="slidenum">
              <a:rPr lang="ru-RU" sz="1400"/>
              <a:pPr algn="r" eaLnBrk="1" hangingPunct="1"/>
              <a:t>41</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27288C0C-0EEC-4ED2-ADC6-BEBDC651D25C}" type="slidenum">
              <a:rPr lang="uk-UA" sz="1400">
                <a:latin typeface="+mn-lt"/>
                <a:cs typeface="+mn-cs"/>
              </a:rPr>
              <a:pPr algn="r">
                <a:defRPr/>
              </a:pPr>
              <a:t>41</a:t>
            </a:fld>
            <a:endParaRPr lang="uk-UA" sz="1400">
              <a:latin typeface="+mn-lt"/>
              <a:cs typeface="+mn-cs"/>
            </a:endParaRPr>
          </a:p>
        </p:txBody>
      </p:sp>
      <p:sp>
        <p:nvSpPr>
          <p:cNvPr id="169990" name="Rectangle 3"/>
          <p:cNvSpPr>
            <a:spLocks noGrp="1" noChangeArrowheads="1"/>
          </p:cNvSpPr>
          <p:nvPr>
            <p:ph type="body" idx="4294967295"/>
          </p:nvPr>
        </p:nvSpPr>
        <p:spPr>
          <a:xfrm>
            <a:off x="611188" y="404813"/>
            <a:ext cx="8220075" cy="6048375"/>
          </a:xfrm>
        </p:spPr>
        <p:txBody>
          <a:bodyPr/>
          <a:lstStyle/>
          <a:p>
            <a:pPr marL="98425" indent="22225" eaLnBrk="1" hangingPunct="1">
              <a:lnSpc>
                <a:spcPct val="85000"/>
              </a:lnSpc>
              <a:buFontTx/>
              <a:buBlip>
                <a:blip r:embed="rId2"/>
              </a:buBlip>
            </a:pPr>
            <a:r>
              <a:rPr lang="ru-RU" sz="2800" smtClean="0"/>
              <a:t> 7</a:t>
            </a:r>
            <a:r>
              <a:rPr lang="ru-RU" sz="2800" b="1" smtClean="0"/>
              <a:t>. </a:t>
            </a:r>
            <a:r>
              <a:rPr lang="ru-RU" sz="2800" smtClean="0"/>
              <a:t>В рабочее время педагогических работников в зависимости от занимаемой должности включается учебная (преподавательская), воспитательная работа, индивидуальная работа с обучающимися, научная, творческая и исследовательская работа, а также другая педагогическая работа, предусмотренная должностными обязанностями и (или) индивидуальным планом: методическая, подготовительная, организационная, диагностическая, мониторинговая работа, работа, предусмотренная планами воспитательных, физкультурно-оздоровительных, спортивных, творческих и иных мероприятий с обучающимися.</a:t>
            </a:r>
            <a:endParaRPr lang="uk-UA" sz="2800" smtClean="0"/>
          </a:p>
        </p:txBody>
      </p:sp>
    </p:spTree>
  </p:cSld>
  <p:clrMapOvr>
    <a:masterClrMapping/>
  </p:clrMapOvr>
  <p:transition spd="med">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E0AFCB8-04A2-49A5-93ED-7C7758BC6601}" type="slidenum">
              <a:rPr lang="ru-RU" sz="1400"/>
              <a:pPr algn="r" eaLnBrk="1" hangingPunct="1"/>
              <a:t>42</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2C87E1A8-07EE-4981-A50F-341EAB1EA84A}" type="slidenum">
              <a:rPr lang="uk-UA" sz="1400">
                <a:latin typeface="+mn-lt"/>
                <a:cs typeface="+mn-cs"/>
              </a:rPr>
              <a:pPr algn="r">
                <a:defRPr/>
              </a:pPr>
              <a:t>42</a:t>
            </a:fld>
            <a:endParaRPr lang="uk-UA" sz="1400">
              <a:latin typeface="+mn-lt"/>
              <a:cs typeface="+mn-cs"/>
            </a:endParaRPr>
          </a:p>
        </p:txBody>
      </p:sp>
      <p:sp>
        <p:nvSpPr>
          <p:cNvPr id="171014" name="Rectangle 3"/>
          <p:cNvSpPr>
            <a:spLocks noGrp="1" noChangeArrowheads="1"/>
          </p:cNvSpPr>
          <p:nvPr>
            <p:ph type="body" idx="4294967295"/>
          </p:nvPr>
        </p:nvSpPr>
        <p:spPr>
          <a:xfrm>
            <a:off x="395288" y="404813"/>
            <a:ext cx="8424862" cy="6048375"/>
          </a:xfrm>
        </p:spPr>
        <p:txBody>
          <a:bodyPr/>
          <a:lstStyle/>
          <a:p>
            <a:pPr marL="98425" indent="22225">
              <a:spcAft>
                <a:spcPct val="20000"/>
              </a:spcAft>
              <a:buFontTx/>
              <a:buBlip>
                <a:blip r:embed="rId2"/>
              </a:buBlip>
            </a:pPr>
            <a:r>
              <a:rPr lang="ru-RU" sz="2800" smtClean="0"/>
              <a:t> Статья 49. </a:t>
            </a:r>
            <a:r>
              <a:rPr lang="ru-RU" sz="2800" b="1" smtClean="0">
                <a:solidFill>
                  <a:schemeClr val="tx2"/>
                </a:solidFill>
              </a:rPr>
              <a:t>Обязанности и ответственность педагогических работников</a:t>
            </a:r>
          </a:p>
          <a:p>
            <a:pPr marL="98425" indent="22225">
              <a:spcAft>
                <a:spcPct val="20000"/>
              </a:spcAft>
              <a:buFontTx/>
              <a:buBlip>
                <a:blip r:embed="rId2"/>
              </a:buBlip>
            </a:pPr>
            <a:r>
              <a:rPr lang="ru-RU" sz="2800" smtClean="0"/>
              <a:t> </a:t>
            </a:r>
            <a:r>
              <a:rPr lang="en-US" sz="2800" smtClean="0"/>
              <a:t>I</a:t>
            </a:r>
            <a:r>
              <a:rPr lang="ru-RU" sz="2800" smtClean="0"/>
              <a:t>. </a:t>
            </a:r>
            <a:r>
              <a:rPr lang="ru-RU" sz="2800" b="1" smtClean="0"/>
              <a:t>Педагогические работники обязаны:</a:t>
            </a:r>
          </a:p>
          <a:p>
            <a:pPr marL="98425" indent="22225">
              <a:spcAft>
                <a:spcPct val="20000"/>
              </a:spcAft>
              <a:buFontTx/>
              <a:buBlip>
                <a:blip r:embed="rId2"/>
              </a:buBlip>
            </a:pPr>
            <a:r>
              <a:rPr lang="ru-RU" sz="2800" smtClean="0"/>
              <a:t> 1) осуществлять свою деятельность на высоком профессиональном уровне, обеспечивать в полном объеме реализацию образовательных программ, учебных планов по преподаваемому учебному курсу, предмету, дисциплине и модулю;</a:t>
            </a:r>
          </a:p>
          <a:p>
            <a:pPr marL="98425" indent="22225">
              <a:spcAft>
                <a:spcPct val="20000"/>
              </a:spcAft>
              <a:buFontTx/>
              <a:buBlip>
                <a:blip r:embed="rId2"/>
              </a:buBlip>
            </a:pPr>
            <a:r>
              <a:rPr lang="ru-RU" sz="2800" smtClean="0"/>
              <a:t> 2) соблюдать правовые, нравственные и этические нормы, следовать требованиям профессиональной этики;</a:t>
            </a:r>
            <a:endParaRPr lang="uk-UA" sz="2800" smtClean="0"/>
          </a:p>
        </p:txBody>
      </p:sp>
    </p:spTree>
  </p:cSld>
  <p:clrMapOvr>
    <a:masterClrMapping/>
  </p:clrMapOvr>
  <p:transition spd="med">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4E716272-6682-402C-94E3-EF59074E5E43}" type="slidenum">
              <a:rPr lang="ru-RU" sz="1400"/>
              <a:pPr algn="r" eaLnBrk="1" hangingPunct="1"/>
              <a:t>43</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2361E779-8582-4BA8-8C23-6C2C80E687C8}" type="slidenum">
              <a:rPr lang="uk-UA" sz="1400">
                <a:latin typeface="+mn-lt"/>
                <a:cs typeface="+mn-cs"/>
              </a:rPr>
              <a:pPr algn="r">
                <a:defRPr/>
              </a:pPr>
              <a:t>43</a:t>
            </a:fld>
            <a:endParaRPr lang="uk-UA" sz="1400">
              <a:latin typeface="+mn-lt"/>
              <a:cs typeface="+mn-cs"/>
            </a:endParaRPr>
          </a:p>
        </p:txBody>
      </p:sp>
      <p:sp>
        <p:nvSpPr>
          <p:cNvPr id="172038" name="Rectangle 3"/>
          <p:cNvSpPr>
            <a:spLocks noGrp="1" noChangeArrowheads="1"/>
          </p:cNvSpPr>
          <p:nvPr>
            <p:ph type="body" idx="4294967295"/>
          </p:nvPr>
        </p:nvSpPr>
        <p:spPr>
          <a:xfrm>
            <a:off x="611188" y="404813"/>
            <a:ext cx="8220075" cy="6048375"/>
          </a:xfrm>
        </p:spPr>
        <p:txBody>
          <a:bodyPr/>
          <a:lstStyle/>
          <a:p>
            <a:pPr marL="98425" indent="22225">
              <a:buFontTx/>
              <a:buBlip>
                <a:blip r:embed="rId2"/>
              </a:buBlip>
            </a:pPr>
            <a:r>
              <a:rPr lang="ru-RU" sz="2800" smtClean="0"/>
              <a:t> 3) уважать честь и достоинство обучающихся и других участников образовательного процесса;</a:t>
            </a:r>
          </a:p>
          <a:p>
            <a:pPr marL="98425" indent="22225">
              <a:buFontTx/>
              <a:buBlip>
                <a:blip r:embed="rId2"/>
              </a:buBlip>
            </a:pPr>
            <a:r>
              <a:rPr lang="ru-RU" sz="2800" smtClean="0"/>
              <a:t> 4) развивать у обучающихся познавательную активность, самостоятельность, инициативу, творческие способности, формировать гражданскую позицию, способность к труду и жизни в условиях современного мира, пропагандировать здоровый образ жизни;</a:t>
            </a:r>
          </a:p>
          <a:p>
            <a:pPr marL="98425" indent="22225">
              <a:buFontTx/>
              <a:buBlip>
                <a:blip r:embed="rId2"/>
              </a:buBlip>
            </a:pPr>
            <a:r>
              <a:rPr lang="ru-RU" sz="2800" smtClean="0"/>
              <a:t> 5) применять педагогически обоснованные формы, методы (методики) обучения и воспитания, обеспечивающие высокое качество образовательного процесса;</a:t>
            </a:r>
            <a:endParaRPr lang="uk-UA" sz="2800" smtClean="0"/>
          </a:p>
        </p:txBody>
      </p:sp>
    </p:spTree>
  </p:cSld>
  <p:clrMapOvr>
    <a:masterClrMapping/>
  </p:clrMapOvr>
  <p:transition spd="med">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F19504B-452F-442F-A951-309C1F6F40F8}" type="slidenum">
              <a:rPr lang="ru-RU" sz="1400"/>
              <a:pPr algn="r" eaLnBrk="1" hangingPunct="1"/>
              <a:t>44</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D9A6F319-4DE1-4C02-962D-50CC8F0500C8}" type="slidenum">
              <a:rPr lang="uk-UA" sz="1400">
                <a:latin typeface="+mn-lt"/>
                <a:cs typeface="+mn-cs"/>
              </a:rPr>
              <a:pPr algn="r">
                <a:defRPr/>
              </a:pPr>
              <a:t>44</a:t>
            </a:fld>
            <a:endParaRPr lang="uk-UA" sz="1400">
              <a:latin typeface="+mn-lt"/>
              <a:cs typeface="+mn-cs"/>
            </a:endParaRPr>
          </a:p>
        </p:txBody>
      </p:sp>
      <p:sp>
        <p:nvSpPr>
          <p:cNvPr id="173062" name="Rectangle 3"/>
          <p:cNvSpPr>
            <a:spLocks noGrp="1" noChangeArrowheads="1"/>
          </p:cNvSpPr>
          <p:nvPr>
            <p:ph type="body" idx="4294967295"/>
          </p:nvPr>
        </p:nvSpPr>
        <p:spPr>
          <a:xfrm>
            <a:off x="611188" y="404813"/>
            <a:ext cx="8220075" cy="6048375"/>
          </a:xfrm>
        </p:spPr>
        <p:txBody>
          <a:bodyPr/>
          <a:lstStyle/>
          <a:p>
            <a:pPr marL="98425" indent="22225">
              <a:lnSpc>
                <a:spcPct val="80000"/>
              </a:lnSpc>
              <a:buFontTx/>
              <a:buBlip>
                <a:blip r:embed="rId2"/>
              </a:buBlip>
            </a:pPr>
            <a:r>
              <a:rPr lang="ru-RU" sz="2800" smtClean="0"/>
              <a:t> 6) при реализации содержания образовательных программ учитывать особенности психофизического развития обучающихся и состояние их здоровья, соблюдать специальные условия, необходимые для получения образования лицами с ограниченными возможностями здоровья, взаимодействовать при необходимости с организациями здравоохранения;</a:t>
            </a:r>
          </a:p>
          <a:p>
            <a:pPr marL="98425" indent="22225">
              <a:lnSpc>
                <a:spcPct val="80000"/>
              </a:lnSpc>
              <a:buFontTx/>
              <a:buBlip>
                <a:blip r:embed="rId2"/>
              </a:buBlip>
            </a:pPr>
            <a:r>
              <a:rPr lang="ru-RU" sz="2800" smtClean="0"/>
              <a:t> 7) систематически повышать свой профессиональный уровень;</a:t>
            </a:r>
          </a:p>
          <a:p>
            <a:pPr marL="98425" indent="22225">
              <a:lnSpc>
                <a:spcPct val="80000"/>
              </a:lnSpc>
              <a:buFontTx/>
              <a:buBlip>
                <a:blip r:embed="rId2"/>
              </a:buBlip>
            </a:pPr>
            <a:r>
              <a:rPr lang="ru-RU" sz="2800" smtClean="0"/>
              <a:t> 8) проходить аттестацию на соответствие занимаемой должности в порядке, установленном законодательством Российской Федерации об образовании;</a:t>
            </a:r>
            <a:endParaRPr lang="uk-UA" sz="2800" smtClean="0"/>
          </a:p>
        </p:txBody>
      </p:sp>
    </p:spTree>
  </p:cSld>
  <p:clrMapOvr>
    <a:masterClrMapping/>
  </p:clrMapOvr>
  <p:transition spd="med">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E3DAEF5E-865C-4EF1-AAC0-7EA07EFAF331}" type="slidenum">
              <a:rPr lang="ru-RU" sz="1400"/>
              <a:pPr algn="r" eaLnBrk="1" hangingPunct="1"/>
              <a:t>45</a:t>
            </a:fld>
            <a:endParaRPr lang="ru-RU" sz="1400"/>
          </a:p>
        </p:txBody>
      </p:sp>
      <p:sp>
        <p:nvSpPr>
          <p:cNvPr id="8"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A86FDC46-B527-4707-86AF-F0904BBEA5B5}" type="slidenum">
              <a:rPr lang="uk-UA" sz="1400">
                <a:solidFill>
                  <a:schemeClr val="bg2"/>
                </a:solidFill>
                <a:latin typeface="+mn-lt"/>
                <a:cs typeface="+mn-cs"/>
              </a:rPr>
              <a:pPr algn="r">
                <a:defRPr/>
              </a:pPr>
              <a:t>45</a:t>
            </a:fld>
            <a:endParaRPr lang="uk-UA" sz="1400">
              <a:solidFill>
                <a:schemeClr val="bg2"/>
              </a:solidFill>
              <a:latin typeface="+mn-lt"/>
              <a:cs typeface="+mn-cs"/>
            </a:endParaRPr>
          </a:p>
        </p:txBody>
      </p:sp>
      <p:sp>
        <p:nvSpPr>
          <p:cNvPr id="174085" name="Rectangle 2"/>
          <p:cNvSpPr>
            <a:spLocks noGrp="1" noChangeArrowheads="1"/>
          </p:cNvSpPr>
          <p:nvPr>
            <p:ph type="title" idx="4294967295"/>
          </p:nvPr>
        </p:nvSpPr>
        <p:spPr/>
        <p:txBody>
          <a:bodyPr anchor="b"/>
          <a:lstStyle/>
          <a:p>
            <a:pPr eaLnBrk="1" hangingPunct="1"/>
            <a:r>
              <a:rPr lang="en-US" b="1" smtClean="0">
                <a:solidFill>
                  <a:srgbClr val="333399"/>
                </a:solidFill>
              </a:rPr>
              <a:t/>
            </a:r>
            <a:br>
              <a:rPr lang="en-US" b="1" smtClean="0">
                <a:solidFill>
                  <a:srgbClr val="333399"/>
                </a:solidFill>
              </a:rPr>
            </a:br>
            <a:endParaRPr lang="en-US" b="1" smtClean="0">
              <a:solidFill>
                <a:srgbClr val="333399"/>
              </a:solidFill>
            </a:endParaRPr>
          </a:p>
        </p:txBody>
      </p:sp>
      <p:sp>
        <p:nvSpPr>
          <p:cNvPr id="174086" name="Rectangle 3"/>
          <p:cNvSpPr>
            <a:spLocks noGrp="1" noChangeArrowheads="1"/>
          </p:cNvSpPr>
          <p:nvPr>
            <p:ph type="body" idx="4294967295"/>
          </p:nvPr>
        </p:nvSpPr>
        <p:spPr>
          <a:xfrm>
            <a:off x="539750" y="549275"/>
            <a:ext cx="8059738" cy="4824413"/>
          </a:xfrm>
        </p:spPr>
        <p:txBody>
          <a:bodyPr/>
          <a:lstStyle/>
          <a:p>
            <a:pPr marL="609600" indent="-609600">
              <a:buNone/>
            </a:pPr>
            <a:r>
              <a:rPr lang="ru-RU" dirty="0" smtClean="0"/>
              <a:t>     9) проходить в соответствии с трудовым законодательством Российской Федерации предварительные при поступлении на</a:t>
            </a:r>
          </a:p>
          <a:p>
            <a:pPr marL="609600" indent="-609600">
              <a:buNone/>
            </a:pPr>
            <a:r>
              <a:rPr lang="ru-RU" dirty="0" smtClean="0"/>
              <a:t>     работу и периодические медицинские осмотры, а также внеочередные медицинские осмотры (обследования) по направлению работодателя;</a:t>
            </a:r>
            <a:endParaRPr lang="en-US" dirty="0" smtClean="0"/>
          </a:p>
        </p:txBody>
      </p:sp>
    </p:spTree>
  </p:cSld>
  <p:clrMapOvr>
    <a:masterClrMapping/>
  </p:clrMapOvr>
  <p:transition spd="med">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27D26D3-9100-4315-BD16-F35478D8D861}" type="slidenum">
              <a:rPr lang="ru-RU" sz="1400"/>
              <a:pPr algn="r" eaLnBrk="1" hangingPunct="1"/>
              <a:t>46</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D8D9C324-D36D-4C88-B6F4-76A3EDBB9A79}" type="slidenum">
              <a:rPr lang="uk-UA" sz="1400">
                <a:latin typeface="+mn-lt"/>
                <a:cs typeface="+mn-cs"/>
              </a:rPr>
              <a:pPr algn="r">
                <a:defRPr/>
              </a:pPr>
              <a:t>46</a:t>
            </a:fld>
            <a:endParaRPr lang="uk-UA" sz="1400">
              <a:latin typeface="+mn-lt"/>
              <a:cs typeface="+mn-cs"/>
            </a:endParaRPr>
          </a:p>
        </p:txBody>
      </p:sp>
      <p:sp>
        <p:nvSpPr>
          <p:cNvPr id="175110" name="Rectangle 3"/>
          <p:cNvSpPr>
            <a:spLocks noGrp="1" noChangeArrowheads="1"/>
          </p:cNvSpPr>
          <p:nvPr>
            <p:ph type="body" idx="4294967295"/>
          </p:nvPr>
        </p:nvSpPr>
        <p:spPr>
          <a:xfrm>
            <a:off x="323850" y="404813"/>
            <a:ext cx="8507413" cy="6048375"/>
          </a:xfrm>
        </p:spPr>
        <p:txBody>
          <a:bodyPr/>
          <a:lstStyle/>
          <a:p>
            <a:pPr marL="98425" indent="22225">
              <a:buFontTx/>
              <a:buBlip>
                <a:blip r:embed="rId2"/>
              </a:buBlip>
            </a:pPr>
            <a:r>
              <a:rPr lang="ru-RU" smtClean="0"/>
              <a:t> Педагогические работники несут ответственность за неисполнение и ненадлежащее исполнение возложенных на них обязанностей в порядке и случаях, которые установлены федеральными законами.</a:t>
            </a:r>
          </a:p>
          <a:p>
            <a:pPr marL="98425" indent="22225">
              <a:buFontTx/>
              <a:buBlip>
                <a:blip r:embed="rId2"/>
              </a:buBlip>
            </a:pPr>
            <a:r>
              <a:rPr lang="ru-RU" smtClean="0"/>
              <a:t> Неисполнение или ненадлежащее исполнение педагогическими работниками обязанностей, предусмотренных частью первой настоящей статьи, учитывается при прохождении ими аттестации.</a:t>
            </a:r>
            <a:endParaRPr lang="uk-UA" smtClean="0"/>
          </a:p>
        </p:txBody>
      </p:sp>
    </p:spTree>
  </p:cSld>
  <p:clrMapOvr>
    <a:masterClrMapping/>
  </p:clrMapOvr>
  <p:transition spd="med">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6B75A8A-FEFB-488A-843A-0A5FCA68A1C3}" type="slidenum">
              <a:rPr lang="ru-RU" sz="1400"/>
              <a:pPr algn="r" eaLnBrk="1" hangingPunct="1"/>
              <a:t>47</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C0ACD4F1-41E3-4754-83C3-C524F8088752}" type="slidenum">
              <a:rPr lang="uk-UA" sz="1400">
                <a:latin typeface="+mn-lt"/>
                <a:cs typeface="+mn-cs"/>
              </a:rPr>
              <a:pPr algn="r">
                <a:defRPr/>
              </a:pPr>
              <a:t>47</a:t>
            </a:fld>
            <a:endParaRPr lang="uk-UA" sz="1400">
              <a:latin typeface="+mn-lt"/>
              <a:cs typeface="+mn-cs"/>
            </a:endParaRPr>
          </a:p>
        </p:txBody>
      </p:sp>
      <p:sp>
        <p:nvSpPr>
          <p:cNvPr id="176134" name="Rectangle 3"/>
          <p:cNvSpPr>
            <a:spLocks noGrp="1" noChangeArrowheads="1"/>
          </p:cNvSpPr>
          <p:nvPr>
            <p:ph type="body" idx="4294967295"/>
          </p:nvPr>
        </p:nvSpPr>
        <p:spPr>
          <a:xfrm>
            <a:off x="468313" y="404813"/>
            <a:ext cx="8362950" cy="6048375"/>
          </a:xfrm>
        </p:spPr>
        <p:txBody>
          <a:bodyPr/>
          <a:lstStyle/>
          <a:p>
            <a:pPr marL="98425" indent="22225">
              <a:lnSpc>
                <a:spcPct val="90000"/>
              </a:lnSpc>
              <a:buFontTx/>
              <a:buBlip>
                <a:blip r:embed="rId2"/>
              </a:buBlip>
            </a:pPr>
            <a:r>
              <a:rPr lang="ru-RU" dirty="0" smtClean="0"/>
              <a:t>  Статья 50. </a:t>
            </a:r>
            <a:r>
              <a:rPr lang="ru-RU" dirty="0" smtClean="0">
                <a:solidFill>
                  <a:srgbClr val="A50021"/>
                </a:solidFill>
              </a:rPr>
              <a:t>Аттестация педагогических работников</a:t>
            </a:r>
          </a:p>
          <a:p>
            <a:pPr marL="98425" indent="22225">
              <a:lnSpc>
                <a:spcPct val="90000"/>
              </a:lnSpc>
              <a:buFontTx/>
              <a:buBlip>
                <a:blip r:embed="rId2"/>
              </a:buBlip>
            </a:pPr>
            <a:r>
              <a:rPr lang="ru-RU" dirty="0" smtClean="0"/>
              <a:t> 1. Аттестация педагогических работников проводится с целью подтверждения соответствия работников занимаемым ими должностям на основе оценки их профессиональной деятельности и по желанию работника </a:t>
            </a:r>
            <a:br>
              <a:rPr lang="ru-RU" dirty="0" smtClean="0"/>
            </a:br>
            <a:r>
              <a:rPr lang="ru-RU" dirty="0" smtClean="0"/>
              <a:t> - на установление квалификационной категории.</a:t>
            </a:r>
            <a:endParaRPr lang="uk-UA" dirty="0" smtClean="0"/>
          </a:p>
        </p:txBody>
      </p:sp>
    </p:spTree>
  </p:cSld>
  <p:clrMapOvr>
    <a:masterClrMapping/>
  </p:clrMapOvr>
  <p:transition spd="med">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D4D7BC4-2ADA-4E3E-8000-CAFF04CAEDD7}" type="slidenum">
              <a:rPr lang="ru-RU" sz="1400"/>
              <a:pPr algn="r" eaLnBrk="1" hangingPunct="1"/>
              <a:t>48</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0474D2A7-6741-471F-BB30-C1D15403891B}" type="slidenum">
              <a:rPr lang="uk-UA" sz="1400">
                <a:latin typeface="+mn-lt"/>
                <a:cs typeface="+mn-cs"/>
              </a:rPr>
              <a:pPr algn="r">
                <a:defRPr/>
              </a:pPr>
              <a:t>48</a:t>
            </a:fld>
            <a:endParaRPr lang="uk-UA" sz="1400">
              <a:latin typeface="+mn-lt"/>
              <a:cs typeface="+mn-cs"/>
            </a:endParaRPr>
          </a:p>
        </p:txBody>
      </p:sp>
      <p:sp>
        <p:nvSpPr>
          <p:cNvPr id="177158" name="Rectangle 3"/>
          <p:cNvSpPr>
            <a:spLocks noGrp="1" noChangeArrowheads="1"/>
          </p:cNvSpPr>
          <p:nvPr>
            <p:ph type="body" idx="4294967295"/>
          </p:nvPr>
        </p:nvSpPr>
        <p:spPr>
          <a:xfrm>
            <a:off x="827088" y="404813"/>
            <a:ext cx="8004175" cy="6048375"/>
          </a:xfrm>
        </p:spPr>
        <p:txBody>
          <a:bodyPr/>
          <a:lstStyle/>
          <a:p>
            <a:pPr marL="98425" indent="22225" eaLnBrk="1" hangingPunct="1">
              <a:buFontTx/>
              <a:buBlip>
                <a:blip r:embed="rId2"/>
              </a:buBlip>
            </a:pPr>
            <a:r>
              <a:rPr lang="ru-RU" smtClean="0"/>
              <a:t>  2. Проведение аттестации педагогических работников с целью подтверждения соответствия работников занимаемым ими должностям осуществляется на основе оценки их профессиональной деятельности аттестационными комиссиями, самостоятельно формируемыми организациями, осуществляющими образовательную деятельность.</a:t>
            </a:r>
            <a:endParaRPr lang="uk-UA" smtClean="0"/>
          </a:p>
        </p:txBody>
      </p:sp>
    </p:spTree>
  </p:cSld>
  <p:clrMapOvr>
    <a:masterClrMapping/>
  </p:clrMapOvr>
  <p:transition spd="med">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AB6CCA4-A568-4A83-85C8-9317709B69B9}" type="slidenum">
              <a:rPr lang="ru-RU" sz="1400"/>
              <a:pPr algn="r" eaLnBrk="1" hangingPunct="1"/>
              <a:t>49</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09E02ED4-D088-40EC-8607-064ED933AFA9}" type="slidenum">
              <a:rPr lang="uk-UA" sz="1400">
                <a:latin typeface="+mn-lt"/>
                <a:cs typeface="+mn-cs"/>
              </a:rPr>
              <a:pPr algn="r">
                <a:defRPr/>
              </a:pPr>
              <a:t>49</a:t>
            </a:fld>
            <a:endParaRPr lang="uk-UA" sz="1400">
              <a:latin typeface="+mn-lt"/>
              <a:cs typeface="+mn-cs"/>
            </a:endParaRPr>
          </a:p>
        </p:txBody>
      </p:sp>
      <p:sp>
        <p:nvSpPr>
          <p:cNvPr id="183302" name="Rectangle 3"/>
          <p:cNvSpPr>
            <a:spLocks noGrp="1" noChangeArrowheads="1"/>
          </p:cNvSpPr>
          <p:nvPr>
            <p:ph type="body" idx="4294967295"/>
          </p:nvPr>
        </p:nvSpPr>
        <p:spPr>
          <a:xfrm>
            <a:off x="539750" y="404813"/>
            <a:ext cx="8064500" cy="6048375"/>
          </a:xfrm>
        </p:spPr>
        <p:txBody>
          <a:bodyPr/>
          <a:lstStyle/>
          <a:p>
            <a:pPr marL="98425" indent="22225">
              <a:lnSpc>
                <a:spcPct val="90000"/>
              </a:lnSpc>
              <a:buFontTx/>
              <a:buBlip>
                <a:blip r:embed="rId2"/>
              </a:buBlip>
            </a:pPr>
            <a:r>
              <a:rPr lang="ru-RU" sz="2800" smtClean="0"/>
              <a:t> Глава 10. Дополнительное образование</a:t>
            </a:r>
          </a:p>
          <a:p>
            <a:pPr marL="98425" indent="22225">
              <a:lnSpc>
                <a:spcPct val="90000"/>
              </a:lnSpc>
              <a:buFontTx/>
              <a:buBlip>
                <a:blip r:embed="rId2"/>
              </a:buBlip>
            </a:pPr>
            <a:r>
              <a:rPr lang="ru-RU" sz="2800" smtClean="0"/>
              <a:t> Статья 80. Дополнительное образование детей и взрослых</a:t>
            </a:r>
          </a:p>
          <a:p>
            <a:pPr marL="98425" indent="22225">
              <a:lnSpc>
                <a:spcPct val="90000"/>
              </a:lnSpc>
              <a:buFontTx/>
              <a:buBlip>
                <a:blip r:embed="rId2"/>
              </a:buBlip>
            </a:pPr>
            <a:r>
              <a:rPr lang="ru-RU" sz="2800" smtClean="0"/>
              <a:t> 1. Дополнительное образование детей и взрослых направлено на формирование и развитие творческих способностей детей и взрослых, удовлетворение их индивидуальных потребностей в интеллектуальном, нравственном и физическом совершенствовании, формирование культуры здорового и безопасного образа жизни, укрепление здоровья, а также на организацию их свободного времени.</a:t>
            </a:r>
            <a:endParaRPr lang="uk-UA" sz="2800" smtClean="0"/>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070D10B-C2BD-40B9-90D6-8AAEE1E8A226}" type="slidenum">
              <a:rPr lang="ru-RU" smtClean="0"/>
              <a:pPr eaLnBrk="1" hangingPunct="1"/>
              <a:t>5</a:t>
            </a:fld>
            <a:endParaRPr lang="ru-RU" smtClean="0"/>
          </a:p>
        </p:txBody>
      </p:sp>
      <p:sp>
        <p:nvSpPr>
          <p:cNvPr id="7"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A48F28DE-7A30-4EFD-B1D3-875F11C970B9}" type="slidenum">
              <a:rPr lang="uk-UA" sz="1400">
                <a:solidFill>
                  <a:schemeClr val="bg2"/>
                </a:solidFill>
                <a:latin typeface="+mn-lt"/>
                <a:cs typeface="+mn-cs"/>
              </a:rPr>
              <a:pPr algn="r">
                <a:defRPr/>
              </a:pPr>
              <a:t>5</a:t>
            </a:fld>
            <a:endParaRPr lang="uk-UA" sz="1400">
              <a:solidFill>
                <a:schemeClr val="bg2"/>
              </a:solidFill>
              <a:latin typeface="+mn-lt"/>
              <a:cs typeface="+mn-cs"/>
            </a:endParaRPr>
          </a:p>
        </p:txBody>
      </p:sp>
      <p:sp>
        <p:nvSpPr>
          <p:cNvPr id="89093" name="Rectangle 4"/>
          <p:cNvSpPr>
            <a:spLocks noGrp="1" noChangeArrowheads="1"/>
          </p:cNvSpPr>
          <p:nvPr>
            <p:ph type="body" idx="4294967295"/>
          </p:nvPr>
        </p:nvSpPr>
        <p:spPr>
          <a:xfrm>
            <a:off x="252413" y="692150"/>
            <a:ext cx="8891587" cy="5111750"/>
          </a:xfrm>
        </p:spPr>
        <p:txBody>
          <a:bodyPr/>
          <a:lstStyle/>
          <a:p>
            <a:pPr marL="609600" indent="-609600" eaLnBrk="1" hangingPunct="1">
              <a:lnSpc>
                <a:spcPct val="140000"/>
              </a:lnSpc>
              <a:spcBef>
                <a:spcPct val="40000"/>
              </a:spcBef>
              <a:spcAft>
                <a:spcPct val="40000"/>
              </a:spcAft>
              <a:buFontTx/>
              <a:buBlip>
                <a:blip r:embed="rId2"/>
              </a:buBlip>
            </a:pPr>
            <a:r>
              <a:rPr lang="ru-RU" sz="4000" smtClean="0"/>
              <a:t>10.</a:t>
            </a:r>
            <a:r>
              <a:rPr lang="ru-RU" sz="2800" smtClean="0"/>
              <a:t> </a:t>
            </a:r>
            <a:r>
              <a:rPr lang="ru-RU" sz="4400" smtClean="0"/>
              <a:t>Закон не снижает государственные гарантии на получение бесплатного и общедоступного дошкольного и общего образования.</a:t>
            </a:r>
            <a:endParaRPr lang="en-US" sz="4400" smtClean="0"/>
          </a:p>
        </p:txBody>
      </p:sp>
    </p:spTree>
  </p:cSld>
  <p:clrMapOvr>
    <a:masterClrMapping/>
  </p:clrMapOvr>
  <p:transition spd="med">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A8E2949D-6DE5-413B-BA81-383176887382}" type="slidenum">
              <a:rPr lang="ru-RU" sz="1400"/>
              <a:pPr algn="r" eaLnBrk="1" hangingPunct="1"/>
              <a:t>50</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2B45FA25-AC74-44F5-94CA-E809A97DFF02}" type="slidenum">
              <a:rPr lang="uk-UA" sz="1400">
                <a:latin typeface="+mn-lt"/>
                <a:cs typeface="+mn-cs"/>
              </a:rPr>
              <a:pPr algn="r">
                <a:defRPr/>
              </a:pPr>
              <a:t>50</a:t>
            </a:fld>
            <a:endParaRPr lang="uk-UA" sz="1400">
              <a:latin typeface="+mn-lt"/>
              <a:cs typeface="+mn-cs"/>
            </a:endParaRPr>
          </a:p>
        </p:txBody>
      </p:sp>
      <p:sp>
        <p:nvSpPr>
          <p:cNvPr id="184326" name="Rectangle 3"/>
          <p:cNvSpPr>
            <a:spLocks noGrp="1" noChangeArrowheads="1"/>
          </p:cNvSpPr>
          <p:nvPr>
            <p:ph type="body" idx="4294967295"/>
          </p:nvPr>
        </p:nvSpPr>
        <p:spPr>
          <a:xfrm>
            <a:off x="827088" y="404813"/>
            <a:ext cx="8004175" cy="6048375"/>
          </a:xfrm>
        </p:spPr>
        <p:txBody>
          <a:bodyPr/>
          <a:lstStyle/>
          <a:p>
            <a:pPr marL="98425" indent="22225">
              <a:lnSpc>
                <a:spcPct val="90000"/>
              </a:lnSpc>
              <a:buFontTx/>
              <a:buBlip>
                <a:blip r:embed="rId2"/>
              </a:buBlip>
            </a:pPr>
            <a:r>
              <a:rPr lang="ru-RU" smtClean="0"/>
              <a:t>  Дополнительное образование детей обеспечивает их адаптацию к жизни в обществе, профессиональную ориентацию, а также выявление и поддержку одаренных и талантливых детей.</a:t>
            </a:r>
          </a:p>
          <a:p>
            <a:pPr marL="98425" indent="22225">
              <a:lnSpc>
                <a:spcPct val="90000"/>
              </a:lnSpc>
              <a:buFontTx/>
              <a:buBlip>
                <a:blip r:embed="rId2"/>
              </a:buBlip>
            </a:pPr>
            <a:r>
              <a:rPr lang="ru-RU" smtClean="0"/>
              <a:t>  Дополнительное образование детей в пределах освоения основной общеобразовательной программы, а также в иных случаях, предусмотренных законодательством Российской Федерации об образовании, предоставляется бесплатно.</a:t>
            </a:r>
            <a:endParaRPr lang="uk-UA" smtClean="0"/>
          </a:p>
        </p:txBody>
      </p:sp>
    </p:spTree>
  </p:cSld>
  <p:clrMapOvr>
    <a:masterClrMapping/>
  </p:clrMapOvr>
  <p:transition spd="med">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A3ABE83-99CC-4670-BBF9-FFC994DA7DF8}" type="slidenum">
              <a:rPr lang="ru-RU" sz="1400"/>
              <a:pPr algn="r" eaLnBrk="1" hangingPunct="1"/>
              <a:t>51</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1AFDBACD-51EF-4AFE-A8BF-2682E9C1C40F}" type="slidenum">
              <a:rPr lang="uk-UA" sz="1400">
                <a:latin typeface="+mn-lt"/>
                <a:cs typeface="+mn-cs"/>
              </a:rPr>
              <a:pPr algn="r">
                <a:defRPr/>
              </a:pPr>
              <a:t>51</a:t>
            </a:fld>
            <a:endParaRPr lang="uk-UA" sz="1400">
              <a:latin typeface="+mn-lt"/>
              <a:cs typeface="+mn-cs"/>
            </a:endParaRPr>
          </a:p>
        </p:txBody>
      </p:sp>
      <p:sp>
        <p:nvSpPr>
          <p:cNvPr id="185350" name="Rectangle 3"/>
          <p:cNvSpPr>
            <a:spLocks noGrp="1" noChangeArrowheads="1"/>
          </p:cNvSpPr>
          <p:nvPr>
            <p:ph type="body" idx="4294967295"/>
          </p:nvPr>
        </p:nvSpPr>
        <p:spPr>
          <a:xfrm>
            <a:off x="611188" y="404813"/>
            <a:ext cx="7921625" cy="6048375"/>
          </a:xfrm>
        </p:spPr>
        <p:txBody>
          <a:bodyPr/>
          <a:lstStyle/>
          <a:p>
            <a:pPr marL="98425" indent="22225">
              <a:spcAft>
                <a:spcPct val="20000"/>
              </a:spcAft>
              <a:buFontTx/>
              <a:buBlip>
                <a:blip r:embed="rId2"/>
              </a:buBlip>
            </a:pPr>
            <a:r>
              <a:rPr lang="ru-RU" smtClean="0"/>
              <a:t>  Дополнительные общеобразовательные программы подразделяются на общеразвивающие и предпрофессиональные. </a:t>
            </a:r>
          </a:p>
          <a:p>
            <a:pPr marL="98425" indent="22225">
              <a:buFontTx/>
              <a:buBlip>
                <a:blip r:embed="rId2"/>
              </a:buBlip>
            </a:pPr>
            <a:r>
              <a:rPr lang="ru-RU" smtClean="0"/>
              <a:t>  Дополнительные общеразвивающие программы реализуются как для детей, так и для взрослых. Дополнительные предпрофессиональные программы реализуются для детей в сфере искусств, физической культуры и спорта.</a:t>
            </a:r>
            <a:endParaRPr lang="uk-UA" smtClean="0"/>
          </a:p>
        </p:txBody>
      </p:sp>
    </p:spTree>
  </p:cSld>
  <p:clrMapOvr>
    <a:masterClrMapping/>
  </p:clrMapOvr>
  <p:transition spd="med">
    <p:zo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0DD2115-49F7-4763-A436-3B8F104E3966}" type="slidenum">
              <a:rPr lang="ru-RU" sz="1400"/>
              <a:pPr algn="r" eaLnBrk="1" hangingPunct="1"/>
              <a:t>52</a:t>
            </a:fld>
            <a:endParaRPr lang="ru-RU" sz="1400"/>
          </a:p>
        </p:txBody>
      </p:sp>
      <p:sp>
        <p:nvSpPr>
          <p:cNvPr id="7"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207519B5-03E7-457F-98BC-EE3249E75F27}" type="slidenum">
              <a:rPr lang="uk-UA" sz="1400">
                <a:solidFill>
                  <a:schemeClr val="bg2"/>
                </a:solidFill>
                <a:latin typeface="+mn-lt"/>
                <a:cs typeface="+mn-cs"/>
              </a:rPr>
              <a:pPr algn="r">
                <a:defRPr/>
              </a:pPr>
              <a:t>52</a:t>
            </a:fld>
            <a:endParaRPr lang="uk-UA" sz="1400">
              <a:solidFill>
                <a:schemeClr val="bg2"/>
              </a:solidFill>
              <a:latin typeface="+mn-lt"/>
              <a:cs typeface="+mn-cs"/>
            </a:endParaRPr>
          </a:p>
        </p:txBody>
      </p:sp>
      <p:sp>
        <p:nvSpPr>
          <p:cNvPr id="187397" name="Rectangle 4"/>
          <p:cNvSpPr>
            <a:spLocks noGrp="1" noChangeArrowheads="1"/>
          </p:cNvSpPr>
          <p:nvPr>
            <p:ph type="body" idx="4294967295"/>
          </p:nvPr>
        </p:nvSpPr>
        <p:spPr>
          <a:xfrm>
            <a:off x="468313" y="188913"/>
            <a:ext cx="8280400" cy="6264275"/>
          </a:xfrm>
        </p:spPr>
        <p:txBody>
          <a:bodyPr/>
          <a:lstStyle/>
          <a:p>
            <a:pPr>
              <a:buFontTx/>
              <a:buBlip>
                <a:blip r:embed="rId2"/>
              </a:buBlip>
            </a:pPr>
            <a:r>
              <a:rPr lang="ru-RU" sz="2800" smtClean="0"/>
              <a:t>Статья 84. Организация получения образования лицами с ограниченными возможностями здоровья</a:t>
            </a:r>
          </a:p>
          <a:p>
            <a:pPr>
              <a:buFontTx/>
              <a:buBlip>
                <a:blip r:embed="rId2"/>
              </a:buBlip>
            </a:pPr>
            <a:r>
              <a:rPr lang="ru-RU" sz="2800" smtClean="0"/>
              <a:t>Содержание образования и условия организации образовательного процесса для лиц с ограниченными возможностями здоровья определяется образовательной программой, адаптированной для обучения лиц с ограниченными возможностями здоровья с учетом особенностей их психофизического развития и индивидуальных возможностей, а для инвалидов - также в соответствии с индивидуальной программой реабилитации инвалида.</a:t>
            </a:r>
            <a:endParaRPr lang="en-US" sz="2800" smtClean="0"/>
          </a:p>
        </p:txBody>
      </p:sp>
    </p:spTree>
  </p:cSld>
  <p:clrMapOvr>
    <a:masterClrMapping/>
  </p:clrMapOvr>
  <p:transition spd="med">
    <p:zo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6974355-2C23-47B1-906C-487D00EFC949}" type="slidenum">
              <a:rPr lang="ru-RU" sz="1400"/>
              <a:pPr algn="r" eaLnBrk="1" hangingPunct="1"/>
              <a:t>53</a:t>
            </a:fld>
            <a:endParaRPr lang="ru-RU" sz="1400"/>
          </a:p>
        </p:txBody>
      </p:sp>
      <p:sp>
        <p:nvSpPr>
          <p:cNvPr id="14"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7026DA38-E626-4191-ADB0-31E791685938}" type="slidenum">
              <a:rPr lang="uk-UA" sz="1400">
                <a:solidFill>
                  <a:schemeClr val="bg2"/>
                </a:solidFill>
                <a:latin typeface="+mn-lt"/>
                <a:cs typeface="+mn-cs"/>
              </a:rPr>
              <a:pPr algn="r">
                <a:defRPr/>
              </a:pPr>
              <a:t>53</a:t>
            </a:fld>
            <a:endParaRPr lang="uk-UA" sz="1400">
              <a:solidFill>
                <a:schemeClr val="bg2"/>
              </a:solidFill>
              <a:latin typeface="+mn-lt"/>
              <a:cs typeface="+mn-cs"/>
            </a:endParaRPr>
          </a:p>
        </p:txBody>
      </p:sp>
      <p:sp>
        <p:nvSpPr>
          <p:cNvPr id="188421" name="Text Box 8"/>
          <p:cNvSpPr txBox="1">
            <a:spLocks noChangeArrowheads="1"/>
          </p:cNvSpPr>
          <p:nvPr/>
        </p:nvSpPr>
        <p:spPr bwMode="auto">
          <a:xfrm>
            <a:off x="1187450" y="260350"/>
            <a:ext cx="6840538" cy="930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endParaRPr lang="en-US" sz="5500" b="1">
              <a:solidFill>
                <a:srgbClr val="333399"/>
              </a:solidFill>
              <a:latin typeface="Tahoma" pitchFamily="34" charset="0"/>
            </a:endParaRPr>
          </a:p>
        </p:txBody>
      </p:sp>
      <p:sp>
        <p:nvSpPr>
          <p:cNvPr id="188422" name="Rectangle 10"/>
          <p:cNvSpPr>
            <a:spLocks noGrp="1" noChangeArrowheads="1"/>
          </p:cNvSpPr>
          <p:nvPr>
            <p:ph type="subTitle" idx="4294967295"/>
          </p:nvPr>
        </p:nvSpPr>
        <p:spPr>
          <a:xfrm>
            <a:off x="395288" y="188913"/>
            <a:ext cx="8064500" cy="6264275"/>
          </a:xfrm>
        </p:spPr>
        <p:txBody>
          <a:bodyPr/>
          <a:lstStyle/>
          <a:p>
            <a:pPr marL="609600" indent="-609600" eaLnBrk="1" hangingPunct="1">
              <a:lnSpc>
                <a:spcPct val="95000"/>
              </a:lnSpc>
              <a:buClr>
                <a:schemeClr val="tx1"/>
              </a:buClr>
              <a:buFontTx/>
              <a:buBlip>
                <a:blip r:embed="rId2"/>
              </a:buBlip>
              <a:tabLst>
                <a:tab pos="2063750" algn="l"/>
              </a:tabLst>
            </a:pPr>
            <a:r>
              <a:rPr lang="ru-RU" sz="2800" smtClean="0"/>
              <a:t>2. Общее образование лиц с ограниченными возможностями здоровья осуществляется в организациях, осуществляющих образовательную деятельность по реализации основных общеобразовательных программ, в которых созданы специальные условия для получения образования указанными лицами, а также в специальных организациях, осуществляющих образовательную деятельность по реализации основных общеобразовательных программ коррекционной направленности.</a:t>
            </a:r>
            <a:endParaRPr lang="en-US" sz="2800" smtClean="0"/>
          </a:p>
        </p:txBody>
      </p:sp>
      <p:sp>
        <p:nvSpPr>
          <p:cNvPr id="188423" name="Rectangle 1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88424" name="Rectangle 14"/>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88425" name="Rectangle 17"/>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88426" name="Rectangle 19"/>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88427" name="Rectangle 21"/>
          <p:cNvSpPr>
            <a:spLocks noChangeArrowheads="1"/>
          </p:cNvSpPr>
          <p:nvPr/>
        </p:nvSpPr>
        <p:spPr bwMode="auto">
          <a:xfrm>
            <a:off x="-144463" y="-52388"/>
            <a:ext cx="9144001"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188428" name="Rectangle 23"/>
          <p:cNvSpPr>
            <a:spLocks noChangeArrowheads="1"/>
          </p:cNvSpPr>
          <p:nvPr/>
        </p:nvSpPr>
        <p:spPr bwMode="auto">
          <a:xfrm>
            <a:off x="0" y="32004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Tree>
  </p:cSld>
  <p:clrMapOvr>
    <a:masterClrMapping/>
  </p:clrMapOvr>
  <p:transition spd="med">
    <p:zo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6AEFDE94-BD4C-4D18-ADCF-EF0CC97F4296}" type="slidenum">
              <a:rPr lang="ru-RU" sz="1400"/>
              <a:pPr algn="r" eaLnBrk="1" hangingPunct="1"/>
              <a:t>54</a:t>
            </a:fld>
            <a:endParaRPr lang="ru-RU" sz="140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D73D0CC2-3961-443C-8739-5781FA546BAE}" type="slidenum">
              <a:rPr lang="uk-UA" sz="1400">
                <a:latin typeface="+mn-lt"/>
                <a:cs typeface="+mn-cs"/>
              </a:rPr>
              <a:pPr algn="r">
                <a:defRPr/>
              </a:pPr>
              <a:t>54</a:t>
            </a:fld>
            <a:endParaRPr lang="uk-UA" sz="1400">
              <a:latin typeface="+mn-lt"/>
              <a:cs typeface="+mn-cs"/>
            </a:endParaRPr>
          </a:p>
        </p:txBody>
      </p:sp>
      <p:sp>
        <p:nvSpPr>
          <p:cNvPr id="189446" name="Rectangle 3"/>
          <p:cNvSpPr>
            <a:spLocks noGrp="1" noChangeArrowheads="1"/>
          </p:cNvSpPr>
          <p:nvPr>
            <p:ph type="body" idx="4294967295"/>
          </p:nvPr>
        </p:nvSpPr>
        <p:spPr>
          <a:xfrm>
            <a:off x="611188" y="404813"/>
            <a:ext cx="8220075" cy="6048375"/>
          </a:xfrm>
        </p:spPr>
        <p:txBody>
          <a:bodyPr/>
          <a:lstStyle/>
          <a:p>
            <a:pPr marL="98425" indent="22225" eaLnBrk="1" hangingPunct="1">
              <a:lnSpc>
                <a:spcPct val="90000"/>
              </a:lnSpc>
              <a:buFontTx/>
              <a:buBlip>
                <a:blip r:embed="rId2"/>
              </a:buBlip>
            </a:pPr>
            <a:r>
              <a:rPr lang="ru-RU" sz="2400" b="1" smtClean="0"/>
              <a:t>    </a:t>
            </a:r>
            <a:r>
              <a:rPr lang="ru-RU" sz="2400" smtClean="0"/>
              <a:t>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 воспитания и развития таких обучающихся, включающие в себя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технических средств обучения коллективного и индивидуального пользования, предоставление услуг ассистента (помощника), оказывающего обучающимся необходимую техническую помощь, проведение групповых и индивидуальных коррекционных занятий и другие условия, без которых невозможно (затруднено) освоение образовательных программ лицами с ограниченными возможностями здоровья.</a:t>
            </a:r>
            <a:endParaRPr lang="uk-UA" sz="2400" smtClean="0"/>
          </a:p>
        </p:txBody>
      </p:sp>
    </p:spTree>
  </p:cSld>
  <p:clrMapOvr>
    <a:masterClrMapping/>
  </p:clrMapOvr>
  <p:transition spd="med">
    <p:zo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Номер слайда 3"/>
          <p:cNvSpPr txBox="1">
            <a:spLocks noGrp="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2AC68220-75AC-4C4B-8608-3CF8729B7A70}" type="slidenum">
              <a:rPr lang="ru-RU" sz="1400"/>
              <a:pPr algn="r" eaLnBrk="1" hangingPunct="1"/>
              <a:t>55</a:t>
            </a:fld>
            <a:endParaRPr lang="ru-RU" sz="1400"/>
          </a:p>
        </p:txBody>
      </p:sp>
      <p:sp>
        <p:nvSpPr>
          <p:cNvPr id="8"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940EBA7C-5B6D-40F8-9794-F97394FF7092}" type="slidenum">
              <a:rPr lang="uk-UA" sz="1400">
                <a:solidFill>
                  <a:schemeClr val="bg2"/>
                </a:solidFill>
                <a:latin typeface="+mn-lt"/>
                <a:cs typeface="+mn-cs"/>
              </a:rPr>
              <a:pPr algn="r">
                <a:defRPr/>
              </a:pPr>
              <a:t>55</a:t>
            </a:fld>
            <a:endParaRPr lang="uk-UA" sz="1400">
              <a:solidFill>
                <a:schemeClr val="bg2"/>
              </a:solidFill>
              <a:latin typeface="+mn-lt"/>
              <a:cs typeface="+mn-cs"/>
            </a:endParaRPr>
          </a:p>
        </p:txBody>
      </p:sp>
      <p:sp>
        <p:nvSpPr>
          <p:cNvPr id="190469" name="Rectangle 2"/>
          <p:cNvSpPr>
            <a:spLocks noGrp="1" noChangeArrowheads="1"/>
          </p:cNvSpPr>
          <p:nvPr>
            <p:ph type="title" idx="4294967295"/>
          </p:nvPr>
        </p:nvSpPr>
        <p:spPr/>
        <p:txBody>
          <a:bodyPr anchor="b"/>
          <a:lstStyle/>
          <a:p>
            <a:pPr eaLnBrk="1" hangingPunct="1"/>
            <a:r>
              <a:rPr lang="en-US" b="1" smtClean="0">
                <a:solidFill>
                  <a:srgbClr val="333399"/>
                </a:solidFill>
              </a:rPr>
              <a:t/>
            </a:r>
            <a:br>
              <a:rPr lang="en-US" b="1" smtClean="0">
                <a:solidFill>
                  <a:srgbClr val="333399"/>
                </a:solidFill>
              </a:rPr>
            </a:br>
            <a:endParaRPr lang="en-US" b="1" smtClean="0">
              <a:solidFill>
                <a:srgbClr val="333399"/>
              </a:solidFill>
            </a:endParaRPr>
          </a:p>
        </p:txBody>
      </p:sp>
      <p:sp>
        <p:nvSpPr>
          <p:cNvPr id="190470" name="Rectangle 3"/>
          <p:cNvSpPr>
            <a:spLocks noGrp="1" noChangeArrowheads="1"/>
          </p:cNvSpPr>
          <p:nvPr>
            <p:ph type="body" idx="4294967295"/>
          </p:nvPr>
        </p:nvSpPr>
        <p:spPr>
          <a:xfrm>
            <a:off x="468313" y="188913"/>
            <a:ext cx="7772400" cy="5976937"/>
          </a:xfrm>
        </p:spPr>
        <p:txBody>
          <a:bodyPr/>
          <a:lstStyle/>
          <a:p>
            <a:pPr marL="609600" indent="-609600" eaLnBrk="1" hangingPunct="1">
              <a:spcBef>
                <a:spcPct val="40000"/>
              </a:spcBef>
              <a:spcAft>
                <a:spcPct val="10000"/>
              </a:spcAft>
              <a:buSzPct val="90000"/>
              <a:buFont typeface="Wingdings" pitchFamily="2" charset="2"/>
              <a:buBlip>
                <a:blip r:embed="rId2"/>
              </a:buBlip>
            </a:pPr>
            <a:r>
              <a:rPr lang="ru-RU" smtClean="0"/>
              <a:t>3. В организациях, осуществляющих образовательную деятельность по реализации основных общеобразовательных программ, обучение лиц с ограниченными возможностями здоровья может быть организовано как совместно с другими обучающимися, так и в отдельных классах (группах), в которых реализуются основные общеобразовательные программы коррекционной направленности. </a:t>
            </a:r>
            <a:endParaRPr lang="en-US" smtClean="0"/>
          </a:p>
        </p:txBody>
      </p:sp>
    </p:spTree>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15F876F-2CA6-476C-B64D-865FD26F7295}" type="slidenum">
              <a:rPr lang="ru-RU" smtClean="0"/>
              <a:pPr eaLnBrk="1" hangingPunct="1"/>
              <a:t>6</a:t>
            </a:fld>
            <a:endParaRPr lang="ru-RU" smtClean="0"/>
          </a:p>
        </p:txBody>
      </p:sp>
      <p:sp>
        <p:nvSpPr>
          <p:cNvPr id="14" name="Номер слайда 5"/>
          <p:cNvSpPr txBox="1">
            <a:spLocks noGrp="1"/>
          </p:cNvSpPr>
          <p:nvPr/>
        </p:nvSpPr>
        <p:spPr bwMode="auto">
          <a:xfrm>
            <a:off x="6858000" y="6248400"/>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01DDD134-ED05-4419-B45F-04B9542C68C9}" type="slidenum">
              <a:rPr lang="uk-UA" sz="1400">
                <a:solidFill>
                  <a:schemeClr val="bg2"/>
                </a:solidFill>
                <a:latin typeface="+mn-lt"/>
                <a:cs typeface="+mn-cs"/>
              </a:rPr>
              <a:pPr algn="r">
                <a:defRPr/>
              </a:pPr>
              <a:t>6</a:t>
            </a:fld>
            <a:endParaRPr lang="uk-UA" sz="1400">
              <a:solidFill>
                <a:schemeClr val="bg2"/>
              </a:solidFill>
              <a:latin typeface="+mn-lt"/>
              <a:cs typeface="+mn-cs"/>
            </a:endParaRPr>
          </a:p>
        </p:txBody>
      </p:sp>
      <p:sp>
        <p:nvSpPr>
          <p:cNvPr id="90117" name="Rectangle 10"/>
          <p:cNvSpPr>
            <a:spLocks noGrp="1" noChangeArrowheads="1"/>
          </p:cNvSpPr>
          <p:nvPr>
            <p:ph type="subTitle" idx="4294967295"/>
          </p:nvPr>
        </p:nvSpPr>
        <p:spPr>
          <a:xfrm>
            <a:off x="179388" y="260350"/>
            <a:ext cx="8713787" cy="5184775"/>
          </a:xfrm>
        </p:spPr>
        <p:txBody>
          <a:bodyPr/>
          <a:lstStyle/>
          <a:p>
            <a:pPr marL="609600" indent="-609600" eaLnBrk="1" hangingPunct="1">
              <a:lnSpc>
                <a:spcPct val="130000"/>
              </a:lnSpc>
              <a:spcAft>
                <a:spcPct val="20000"/>
              </a:spcAft>
              <a:buClr>
                <a:schemeClr val="tx1"/>
              </a:buClr>
              <a:buFontTx/>
              <a:buBlip>
                <a:blip r:embed="rId2"/>
              </a:buBlip>
              <a:tabLst>
                <a:tab pos="2063750" algn="l"/>
              </a:tabLst>
            </a:pPr>
            <a:r>
              <a:rPr lang="ru-RU" dirty="0" smtClean="0"/>
              <a:t>Более того,  федеральный закон предусматривает возможность финансового обеспечения деятельности не только государственных и муниципальных образовательных учреждений, но и частных образовательных организаций, что, безусловно, расширит возможности родителей на выбор образовательной организации.</a:t>
            </a:r>
            <a:endParaRPr lang="en-US" dirty="0" smtClean="0"/>
          </a:p>
        </p:txBody>
      </p:sp>
      <p:sp>
        <p:nvSpPr>
          <p:cNvPr id="90118" name="Rectangle 1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90119" name="Rectangle 14"/>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90120" name="Rectangle 17"/>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90121" name="Rectangle 19"/>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90122" name="Rectangle 21"/>
          <p:cNvSpPr>
            <a:spLocks noChangeArrowheads="1"/>
          </p:cNvSpPr>
          <p:nvPr/>
        </p:nvSpPr>
        <p:spPr bwMode="auto">
          <a:xfrm>
            <a:off x="-144463" y="-52388"/>
            <a:ext cx="9144001"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
        <p:nvSpPr>
          <p:cNvPr id="90123" name="Rectangle 23"/>
          <p:cNvSpPr>
            <a:spLocks noChangeArrowheads="1"/>
          </p:cNvSpPr>
          <p:nvPr/>
        </p:nvSpPr>
        <p:spPr bwMode="auto">
          <a:xfrm>
            <a:off x="0" y="32004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i="1"/>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3371EE-AD44-49E3-A446-C8C232D6E232}" type="slidenum">
              <a:rPr lang="ru-RU" smtClean="0"/>
              <a:pPr eaLnBrk="1" hangingPunct="1"/>
              <a:t>7</a:t>
            </a:fld>
            <a:endParaRPr lang="ru-RU" smtClean="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5A241546-876D-46C8-B8A6-72479BD0D880}" type="slidenum">
              <a:rPr lang="uk-UA" sz="1400">
                <a:latin typeface="+mn-lt"/>
                <a:cs typeface="+mn-cs"/>
              </a:rPr>
              <a:pPr algn="r">
                <a:defRPr/>
              </a:pPr>
              <a:t>7</a:t>
            </a:fld>
            <a:endParaRPr lang="uk-UA" sz="1400">
              <a:latin typeface="+mn-lt"/>
              <a:cs typeface="+mn-cs"/>
            </a:endParaRPr>
          </a:p>
        </p:txBody>
      </p:sp>
      <p:sp>
        <p:nvSpPr>
          <p:cNvPr id="91142" name="Rectangle 3"/>
          <p:cNvSpPr>
            <a:spLocks noGrp="1" noChangeArrowheads="1"/>
          </p:cNvSpPr>
          <p:nvPr>
            <p:ph type="body" idx="4294967295"/>
          </p:nvPr>
        </p:nvSpPr>
        <p:spPr>
          <a:xfrm>
            <a:off x="323850" y="404813"/>
            <a:ext cx="8507413" cy="6048375"/>
          </a:xfrm>
        </p:spPr>
        <p:txBody>
          <a:bodyPr/>
          <a:lstStyle/>
          <a:p>
            <a:pPr marL="98425" indent="22225" eaLnBrk="1" hangingPunct="1">
              <a:lnSpc>
                <a:spcPct val="140000"/>
              </a:lnSpc>
              <a:buFontTx/>
              <a:buBlip>
                <a:blip r:embed="rId2"/>
              </a:buBlip>
            </a:pPr>
            <a:r>
              <a:rPr lang="ru-RU" b="1" smtClean="0"/>
              <a:t>  </a:t>
            </a:r>
            <a:r>
              <a:rPr lang="ru-RU" smtClean="0"/>
              <a:t>Эти меры также позволят обеспечить доступность дошкольного и общего образования в любых образовательных учреждениях независимо от их формы собственности, а также повысить качество образования за счет развития конкуренции в системе дошкольного и общего образования.</a:t>
            </a:r>
            <a:endParaRPr lang="uk-UA" smtClean="0"/>
          </a:p>
        </p:txBody>
      </p:sp>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58034D4-2CA8-4033-8E3A-CA1C21449728}" type="slidenum">
              <a:rPr lang="ru-RU" smtClean="0"/>
              <a:pPr eaLnBrk="1" hangingPunct="1"/>
              <a:t>8</a:t>
            </a:fld>
            <a:endParaRPr lang="ru-RU" smtClean="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163B5416-999B-46ED-981E-3C741889F20E}" type="slidenum">
              <a:rPr lang="uk-UA" sz="1400">
                <a:latin typeface="+mn-lt"/>
                <a:cs typeface="+mn-cs"/>
              </a:rPr>
              <a:pPr algn="r">
                <a:defRPr/>
              </a:pPr>
              <a:t>8</a:t>
            </a:fld>
            <a:endParaRPr lang="uk-UA" sz="1400">
              <a:latin typeface="+mn-lt"/>
              <a:cs typeface="+mn-cs"/>
            </a:endParaRPr>
          </a:p>
        </p:txBody>
      </p:sp>
      <p:sp>
        <p:nvSpPr>
          <p:cNvPr id="92166" name="Rectangle 3"/>
          <p:cNvSpPr>
            <a:spLocks noGrp="1" noChangeArrowheads="1"/>
          </p:cNvSpPr>
          <p:nvPr>
            <p:ph type="body" idx="4294967295"/>
          </p:nvPr>
        </p:nvSpPr>
        <p:spPr>
          <a:xfrm>
            <a:off x="250825" y="188913"/>
            <a:ext cx="8713788" cy="6048375"/>
          </a:xfrm>
        </p:spPr>
        <p:txBody>
          <a:bodyPr/>
          <a:lstStyle/>
          <a:p>
            <a:pPr marL="98425" indent="22225" eaLnBrk="1" hangingPunct="1">
              <a:lnSpc>
                <a:spcPct val="120000"/>
              </a:lnSpc>
              <a:buFontTx/>
              <a:buBlip>
                <a:blip r:embed="rId2"/>
              </a:buBlip>
            </a:pPr>
            <a:r>
              <a:rPr lang="ru-RU" sz="4400" smtClean="0"/>
              <a:t>  </a:t>
            </a:r>
            <a:r>
              <a:rPr lang="ru-RU" smtClean="0"/>
              <a:t>Закон сохраняет право граждан на получение образования в форме семейного образования.</a:t>
            </a:r>
          </a:p>
          <a:p>
            <a:pPr marL="98425" indent="22225" eaLnBrk="1" hangingPunct="1">
              <a:lnSpc>
                <a:spcPct val="120000"/>
              </a:lnSpc>
              <a:buFontTx/>
              <a:buBlip>
                <a:blip r:embed="rId2"/>
              </a:buBlip>
            </a:pPr>
            <a:r>
              <a:rPr lang="ru-RU" smtClean="0"/>
              <a:t>   Родители имеют право выбирать формы получения образования и организации, осуществляющие образовательную деятельность. Аналогичная по своему смыслу норма содержится в Семейном кодексе Российской Федерации.</a:t>
            </a:r>
            <a:endParaRPr lang="uk-UA" smtClean="0"/>
          </a:p>
        </p:txBody>
      </p:sp>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Номер слайда 3"/>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31C3451-C320-410F-847E-E89B0B6C756D}" type="slidenum">
              <a:rPr lang="ru-RU" smtClean="0"/>
              <a:pPr eaLnBrk="1" hangingPunct="1"/>
              <a:t>9</a:t>
            </a:fld>
            <a:endParaRPr lang="ru-RU" smtClean="0"/>
          </a:p>
        </p:txBody>
      </p:sp>
      <p:sp>
        <p:nvSpPr>
          <p:cNvPr id="8" name="Номер слайда 3"/>
          <p:cNvSpPr txBox="1">
            <a:spLocks noGrp="1"/>
          </p:cNvSpPr>
          <p:nvPr/>
        </p:nvSpPr>
        <p:spPr bwMode="auto">
          <a:xfrm>
            <a:off x="7042150" y="6243638"/>
            <a:ext cx="1905000" cy="4572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b"/>
          <a:lstStyle/>
          <a:p>
            <a:pPr algn="r">
              <a:defRPr/>
            </a:pPr>
            <a:fld id="{CB8BCA05-02A1-46FC-AC1F-57993DCE09C6}" type="slidenum">
              <a:rPr lang="uk-UA" sz="1400">
                <a:latin typeface="+mn-lt"/>
                <a:cs typeface="+mn-cs"/>
              </a:rPr>
              <a:pPr algn="r">
                <a:defRPr/>
              </a:pPr>
              <a:t>9</a:t>
            </a:fld>
            <a:endParaRPr lang="uk-UA" sz="1400">
              <a:latin typeface="+mn-lt"/>
              <a:cs typeface="+mn-cs"/>
            </a:endParaRPr>
          </a:p>
        </p:txBody>
      </p:sp>
      <p:sp>
        <p:nvSpPr>
          <p:cNvPr id="93190" name="Rectangle 3"/>
          <p:cNvSpPr>
            <a:spLocks noGrp="1" noChangeArrowheads="1"/>
          </p:cNvSpPr>
          <p:nvPr>
            <p:ph type="body" idx="4294967295"/>
          </p:nvPr>
        </p:nvSpPr>
        <p:spPr>
          <a:xfrm>
            <a:off x="323850" y="404813"/>
            <a:ext cx="8507413" cy="6048375"/>
          </a:xfrm>
        </p:spPr>
        <p:txBody>
          <a:bodyPr/>
          <a:lstStyle/>
          <a:p>
            <a:pPr marL="98425" indent="22225" eaLnBrk="1" hangingPunct="1">
              <a:lnSpc>
                <a:spcPct val="140000"/>
              </a:lnSpc>
              <a:buFontTx/>
              <a:buBlip>
                <a:blip r:embed="rId2"/>
              </a:buBlip>
            </a:pPr>
            <a:r>
              <a:rPr lang="ru-RU" sz="4400" smtClean="0">
                <a:latin typeface="Tahoma" pitchFamily="34" charset="0"/>
              </a:rPr>
              <a:t> 14. Таким образом,  федеральный закон не сужает и не ограничивает прав родителей в воспитании детей и в выборе формы получения их детьми образования.</a:t>
            </a:r>
            <a:endParaRPr lang="uk-UA" sz="4400" smtClean="0">
              <a:latin typeface="Tahoma" pitchFamily="34" charset="0"/>
            </a:endParaRPr>
          </a:p>
        </p:txBody>
      </p:sp>
    </p:spTree>
  </p:cSld>
  <p:clrMapOvr>
    <a:masterClrMapping/>
  </p:clrMapOvr>
  <p:transition spd="med">
    <p:zoom/>
  </p:transition>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Палітра">
  <a:themeElements>
    <a:clrScheme name="1_Палі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Палі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Палі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Палі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Палі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Палі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Палі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Палі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Палітра">
  <a:themeElements>
    <a:clrScheme name="Палі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Палі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і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і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і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і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і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і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powerpoint-template">
  <a:themeElements>
    <a:clrScheme name="1_powerpoint-template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fontScheme name="1_powerpoint-template">
      <a:majorFont>
        <a:latin typeface="Microsoft Sans Serif"/>
        <a:ea typeface=""/>
        <a:cs typeface=""/>
      </a:majorFont>
      <a:minorFont>
        <a:latin typeface="Microsoft Sans Serif"/>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owerpoint-template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1_powerpoint-template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1_powerpoint-template 3">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1_powerpoint-template 4">
        <a:dk1>
          <a:srgbClr val="4D4D4D"/>
        </a:dk1>
        <a:lt1>
          <a:srgbClr val="FFFFFF"/>
        </a:lt1>
        <a:dk2>
          <a:srgbClr val="4D4D4D"/>
        </a:dk2>
        <a:lt2>
          <a:srgbClr val="4B8ACD"/>
        </a:lt2>
        <a:accent1>
          <a:srgbClr val="5C98C2"/>
        </a:accent1>
        <a:accent2>
          <a:srgbClr val="93BAD6"/>
        </a:accent2>
        <a:accent3>
          <a:srgbClr val="FFFFFF"/>
        </a:accent3>
        <a:accent4>
          <a:srgbClr val="404040"/>
        </a:accent4>
        <a:accent5>
          <a:srgbClr val="B5CADD"/>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1_powerpoint-template 5">
        <a:dk1>
          <a:srgbClr val="4D4D4D"/>
        </a:dk1>
        <a:lt1>
          <a:srgbClr val="FFFFFF"/>
        </a:lt1>
        <a:dk2>
          <a:srgbClr val="4D4D4D"/>
        </a:dk2>
        <a:lt2>
          <a:srgbClr val="114682"/>
        </a:lt2>
        <a:accent1>
          <a:srgbClr val="295B99"/>
        </a:accent1>
        <a:accent2>
          <a:srgbClr val="406DA6"/>
        </a:accent2>
        <a:accent3>
          <a:srgbClr val="FFFFFF"/>
        </a:accent3>
        <a:accent4>
          <a:srgbClr val="404040"/>
        </a:accent4>
        <a:accent5>
          <a:srgbClr val="ACB5CA"/>
        </a:accent5>
        <a:accent6>
          <a:srgbClr val="396296"/>
        </a:accent6>
        <a:hlink>
          <a:srgbClr val="5F84B5"/>
        </a:hlink>
        <a:folHlink>
          <a:srgbClr val="DDDDDD"/>
        </a:folHlink>
      </a:clrScheme>
      <a:clrMap bg1="lt1" tx1="dk1" bg2="lt2" tx2="dk2" accent1="accent1" accent2="accent2" accent3="accent3" accent4="accent4" accent5="accent5" accent6="accent6" hlink="hlink" folHlink="folHlink"/>
    </a:extraClrScheme>
    <a:extraClrScheme>
      <a:clrScheme name="1_powerpoint-template 6">
        <a:dk1>
          <a:srgbClr val="4D4D4D"/>
        </a:dk1>
        <a:lt1>
          <a:srgbClr val="FFFFFF"/>
        </a:lt1>
        <a:dk2>
          <a:srgbClr val="4D4D4D"/>
        </a:dk2>
        <a:lt2>
          <a:srgbClr val="1984CC"/>
        </a:lt2>
        <a:accent1>
          <a:srgbClr val="0960AF"/>
        </a:accent1>
        <a:accent2>
          <a:srgbClr val="05438C"/>
        </a:accent2>
        <a:accent3>
          <a:srgbClr val="FFFFFF"/>
        </a:accent3>
        <a:accent4>
          <a:srgbClr val="404040"/>
        </a:accent4>
        <a:accent5>
          <a:srgbClr val="AAB6D4"/>
        </a:accent5>
        <a:accent6>
          <a:srgbClr val="043C7E"/>
        </a:accent6>
        <a:hlink>
          <a:srgbClr val="023069"/>
        </a:hlink>
        <a:folHlink>
          <a:srgbClr val="DDDDDD"/>
        </a:folHlink>
      </a:clrScheme>
      <a:clrMap bg1="lt1" tx1="dk1" bg2="lt2" tx2="dk2" accent1="accent1" accent2="accent2" accent3="accent3" accent4="accent4" accent5="accent5" accent6="accent6" hlink="hlink" folHlink="folHlink"/>
    </a:extraClrScheme>
    <a:extraClrScheme>
      <a:clrScheme name="1_powerpoint-template 7">
        <a:dk1>
          <a:srgbClr val="4D4D4D"/>
        </a:dk1>
        <a:lt1>
          <a:srgbClr val="FFFFFF"/>
        </a:lt1>
        <a:dk2>
          <a:srgbClr val="4D4D4D"/>
        </a:dk2>
        <a:lt2>
          <a:srgbClr val="1984CC"/>
        </a:lt2>
        <a:accent1>
          <a:srgbClr val="0960AF"/>
        </a:accent1>
        <a:accent2>
          <a:srgbClr val="05438C"/>
        </a:accent2>
        <a:accent3>
          <a:srgbClr val="FFFFFF"/>
        </a:accent3>
        <a:accent4>
          <a:srgbClr val="404040"/>
        </a:accent4>
        <a:accent5>
          <a:srgbClr val="AAB6D4"/>
        </a:accent5>
        <a:accent6>
          <a:srgbClr val="043C7E"/>
        </a:accent6>
        <a:hlink>
          <a:srgbClr val="2F4D83"/>
        </a:hlink>
        <a:folHlink>
          <a:srgbClr val="DDDDDD"/>
        </a:folHlink>
      </a:clrScheme>
      <a:clrMap bg1="lt1" tx1="dk1" bg2="lt2" tx2="dk2" accent1="accent1" accent2="accent2" accent3="accent3" accent4="accent4" accent5="accent5" accent6="accent6" hlink="hlink" folHlink="folHlink"/>
    </a:extraClrScheme>
    <a:extraClrScheme>
      <a:clrScheme name="1_powerpoint-template 8">
        <a:dk1>
          <a:srgbClr val="4D4D4D"/>
        </a:dk1>
        <a:lt1>
          <a:srgbClr val="FFFFFF"/>
        </a:lt1>
        <a:dk2>
          <a:srgbClr val="4D4D4D"/>
        </a:dk2>
        <a:lt2>
          <a:srgbClr val="1984CC"/>
        </a:lt2>
        <a:accent1>
          <a:srgbClr val="0960AF"/>
        </a:accent1>
        <a:accent2>
          <a:srgbClr val="2F4D89"/>
        </a:accent2>
        <a:accent3>
          <a:srgbClr val="FFFFFF"/>
        </a:accent3>
        <a:accent4>
          <a:srgbClr val="404040"/>
        </a:accent4>
        <a:accent5>
          <a:srgbClr val="AAB6D4"/>
        </a:accent5>
        <a:accent6>
          <a:srgbClr val="2A457C"/>
        </a:accent6>
        <a:hlink>
          <a:srgbClr val="68CEF7"/>
        </a:hlink>
        <a:folHlink>
          <a:srgbClr val="DDDDDD"/>
        </a:folHlink>
      </a:clrScheme>
      <a:clrMap bg1="lt1" tx1="dk1" bg2="lt2" tx2="dk2" accent1="accent1" accent2="accent2" accent3="accent3" accent4="accent4" accent5="accent5" accent6="accent6" hlink="hlink" folHlink="folHlink"/>
    </a:extraClrScheme>
    <a:extraClrScheme>
      <a:clrScheme name="1_powerpoint-template 9">
        <a:dk1>
          <a:srgbClr val="4D4D4D"/>
        </a:dk1>
        <a:lt1>
          <a:srgbClr val="FFFFFF"/>
        </a:lt1>
        <a:dk2>
          <a:srgbClr val="4D4D4D"/>
        </a:dk2>
        <a:lt2>
          <a:srgbClr val="0A86FA"/>
        </a:lt2>
        <a:accent1>
          <a:srgbClr val="1799F9"/>
        </a:accent1>
        <a:accent2>
          <a:srgbClr val="549AF2"/>
        </a:accent2>
        <a:accent3>
          <a:srgbClr val="FFFFFF"/>
        </a:accent3>
        <a:accent4>
          <a:srgbClr val="404040"/>
        </a:accent4>
        <a:accent5>
          <a:srgbClr val="ABCAFB"/>
        </a:accent5>
        <a:accent6>
          <a:srgbClr val="4B8BDB"/>
        </a:accent6>
        <a:hlink>
          <a:srgbClr val="5BACFD"/>
        </a:hlink>
        <a:folHlink>
          <a:srgbClr val="DDDDDD"/>
        </a:folHlink>
      </a:clrScheme>
      <a:clrMap bg1="lt1" tx1="dk1" bg2="lt2" tx2="dk2" accent1="accent1" accent2="accent2" accent3="accent3" accent4="accent4" accent5="accent5" accent6="accent6" hlink="hlink" folHlink="folHlink"/>
    </a:extraClrScheme>
    <a:extraClrScheme>
      <a:clrScheme name="1_powerpoint-template 10">
        <a:dk1>
          <a:srgbClr val="4D4D4D"/>
        </a:dk1>
        <a:lt1>
          <a:srgbClr val="FFFFFF"/>
        </a:lt1>
        <a:dk2>
          <a:srgbClr val="4D4D4D"/>
        </a:dk2>
        <a:lt2>
          <a:srgbClr val="0A86FA"/>
        </a:lt2>
        <a:accent1>
          <a:srgbClr val="1799F9"/>
        </a:accent1>
        <a:accent2>
          <a:srgbClr val="549AF2"/>
        </a:accent2>
        <a:accent3>
          <a:srgbClr val="FFFFFF"/>
        </a:accent3>
        <a:accent4>
          <a:srgbClr val="404040"/>
        </a:accent4>
        <a:accent5>
          <a:srgbClr val="ABCAFB"/>
        </a:accent5>
        <a:accent6>
          <a:srgbClr val="4B8BDB"/>
        </a:accent6>
        <a:hlink>
          <a:srgbClr val="BD140D"/>
        </a:hlink>
        <a:folHlink>
          <a:srgbClr val="DDDDDD"/>
        </a:folHlink>
      </a:clrScheme>
      <a:clrMap bg1="lt1" tx1="dk1" bg2="lt2" tx2="dk2" accent1="accent1" accent2="accent2" accent3="accent3" accent4="accent4" accent5="accent5" accent6="accent6" hlink="hlink" folHlink="folHlink"/>
    </a:extraClrScheme>
    <a:extraClrScheme>
      <a:clrScheme name="1_powerpoint-template 11">
        <a:dk1>
          <a:srgbClr val="4D4D4D"/>
        </a:dk1>
        <a:lt1>
          <a:srgbClr val="FFFFFF"/>
        </a:lt1>
        <a:dk2>
          <a:srgbClr val="4D4D4D"/>
        </a:dk2>
        <a:lt2>
          <a:srgbClr val="5A6AB8"/>
        </a:lt2>
        <a:accent1>
          <a:srgbClr val="A1ADDF"/>
        </a:accent1>
        <a:accent2>
          <a:srgbClr val="4E7DD2"/>
        </a:accent2>
        <a:accent3>
          <a:srgbClr val="FFFFFF"/>
        </a:accent3>
        <a:accent4>
          <a:srgbClr val="404040"/>
        </a:accent4>
        <a:accent5>
          <a:srgbClr val="CDD3EC"/>
        </a:accent5>
        <a:accent6>
          <a:srgbClr val="4671BE"/>
        </a:accent6>
        <a:hlink>
          <a:srgbClr val="7BAAE1"/>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owerpoint-template">
  <a:themeElements>
    <a:clrScheme name="powerpoint-template 11">
      <a:dk1>
        <a:srgbClr val="4D4D4D"/>
      </a:dk1>
      <a:lt1>
        <a:srgbClr val="FFFFFF"/>
      </a:lt1>
      <a:dk2>
        <a:srgbClr val="4D4D4D"/>
      </a:dk2>
      <a:lt2>
        <a:srgbClr val="5A6AB8"/>
      </a:lt2>
      <a:accent1>
        <a:srgbClr val="A1ADDF"/>
      </a:accent1>
      <a:accent2>
        <a:srgbClr val="4E7DD2"/>
      </a:accent2>
      <a:accent3>
        <a:srgbClr val="FFFFFF"/>
      </a:accent3>
      <a:accent4>
        <a:srgbClr val="404040"/>
      </a:accent4>
      <a:accent5>
        <a:srgbClr val="CDD3EC"/>
      </a:accent5>
      <a:accent6>
        <a:srgbClr val="4671BE"/>
      </a:accent6>
      <a:hlink>
        <a:srgbClr val="7BAAE1"/>
      </a:hlink>
      <a:folHlink>
        <a:srgbClr val="DDDDDD"/>
      </a:folHlink>
    </a:clrScheme>
    <a:fontScheme name="powerpoint-template">
      <a:majorFont>
        <a:latin typeface="Microsoft Sans Serif"/>
        <a:ea typeface=""/>
        <a:cs typeface=""/>
      </a:majorFont>
      <a:minorFont>
        <a:latin typeface="Microsoft Sans Serif"/>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point-template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 3">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powerpoint-template 4">
        <a:dk1>
          <a:srgbClr val="4D4D4D"/>
        </a:dk1>
        <a:lt1>
          <a:srgbClr val="FFFFFF"/>
        </a:lt1>
        <a:dk2>
          <a:srgbClr val="4D4D4D"/>
        </a:dk2>
        <a:lt2>
          <a:srgbClr val="4B8ACD"/>
        </a:lt2>
        <a:accent1>
          <a:srgbClr val="5C98C2"/>
        </a:accent1>
        <a:accent2>
          <a:srgbClr val="93BAD6"/>
        </a:accent2>
        <a:accent3>
          <a:srgbClr val="FFFFFF"/>
        </a:accent3>
        <a:accent4>
          <a:srgbClr val="404040"/>
        </a:accent4>
        <a:accent5>
          <a:srgbClr val="B5CADD"/>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 5">
        <a:dk1>
          <a:srgbClr val="4D4D4D"/>
        </a:dk1>
        <a:lt1>
          <a:srgbClr val="FFFFFF"/>
        </a:lt1>
        <a:dk2>
          <a:srgbClr val="4D4D4D"/>
        </a:dk2>
        <a:lt2>
          <a:srgbClr val="114682"/>
        </a:lt2>
        <a:accent1>
          <a:srgbClr val="295B99"/>
        </a:accent1>
        <a:accent2>
          <a:srgbClr val="406DA6"/>
        </a:accent2>
        <a:accent3>
          <a:srgbClr val="FFFFFF"/>
        </a:accent3>
        <a:accent4>
          <a:srgbClr val="404040"/>
        </a:accent4>
        <a:accent5>
          <a:srgbClr val="ACB5CA"/>
        </a:accent5>
        <a:accent6>
          <a:srgbClr val="396296"/>
        </a:accent6>
        <a:hlink>
          <a:srgbClr val="5F84B5"/>
        </a:hlink>
        <a:folHlink>
          <a:srgbClr val="DDDDDD"/>
        </a:folHlink>
      </a:clrScheme>
      <a:clrMap bg1="lt1" tx1="dk1" bg2="lt2" tx2="dk2" accent1="accent1" accent2="accent2" accent3="accent3" accent4="accent4" accent5="accent5" accent6="accent6" hlink="hlink" folHlink="folHlink"/>
    </a:extraClrScheme>
    <a:extraClrScheme>
      <a:clrScheme name="powerpoint-template 6">
        <a:dk1>
          <a:srgbClr val="4D4D4D"/>
        </a:dk1>
        <a:lt1>
          <a:srgbClr val="FFFFFF"/>
        </a:lt1>
        <a:dk2>
          <a:srgbClr val="4D4D4D"/>
        </a:dk2>
        <a:lt2>
          <a:srgbClr val="1984CC"/>
        </a:lt2>
        <a:accent1>
          <a:srgbClr val="0960AF"/>
        </a:accent1>
        <a:accent2>
          <a:srgbClr val="05438C"/>
        </a:accent2>
        <a:accent3>
          <a:srgbClr val="FFFFFF"/>
        </a:accent3>
        <a:accent4>
          <a:srgbClr val="404040"/>
        </a:accent4>
        <a:accent5>
          <a:srgbClr val="AAB6D4"/>
        </a:accent5>
        <a:accent6>
          <a:srgbClr val="043C7E"/>
        </a:accent6>
        <a:hlink>
          <a:srgbClr val="023069"/>
        </a:hlink>
        <a:folHlink>
          <a:srgbClr val="DDDDDD"/>
        </a:folHlink>
      </a:clrScheme>
      <a:clrMap bg1="lt1" tx1="dk1" bg2="lt2" tx2="dk2" accent1="accent1" accent2="accent2" accent3="accent3" accent4="accent4" accent5="accent5" accent6="accent6" hlink="hlink" folHlink="folHlink"/>
    </a:extraClrScheme>
    <a:extraClrScheme>
      <a:clrScheme name="powerpoint-template 7">
        <a:dk1>
          <a:srgbClr val="4D4D4D"/>
        </a:dk1>
        <a:lt1>
          <a:srgbClr val="FFFFFF"/>
        </a:lt1>
        <a:dk2>
          <a:srgbClr val="4D4D4D"/>
        </a:dk2>
        <a:lt2>
          <a:srgbClr val="1984CC"/>
        </a:lt2>
        <a:accent1>
          <a:srgbClr val="0960AF"/>
        </a:accent1>
        <a:accent2>
          <a:srgbClr val="05438C"/>
        </a:accent2>
        <a:accent3>
          <a:srgbClr val="FFFFFF"/>
        </a:accent3>
        <a:accent4>
          <a:srgbClr val="404040"/>
        </a:accent4>
        <a:accent5>
          <a:srgbClr val="AAB6D4"/>
        </a:accent5>
        <a:accent6>
          <a:srgbClr val="043C7E"/>
        </a:accent6>
        <a:hlink>
          <a:srgbClr val="2F4D83"/>
        </a:hlink>
        <a:folHlink>
          <a:srgbClr val="DDDDDD"/>
        </a:folHlink>
      </a:clrScheme>
      <a:clrMap bg1="lt1" tx1="dk1" bg2="lt2" tx2="dk2" accent1="accent1" accent2="accent2" accent3="accent3" accent4="accent4" accent5="accent5" accent6="accent6" hlink="hlink" folHlink="folHlink"/>
    </a:extraClrScheme>
    <a:extraClrScheme>
      <a:clrScheme name="powerpoint-template 8">
        <a:dk1>
          <a:srgbClr val="4D4D4D"/>
        </a:dk1>
        <a:lt1>
          <a:srgbClr val="FFFFFF"/>
        </a:lt1>
        <a:dk2>
          <a:srgbClr val="4D4D4D"/>
        </a:dk2>
        <a:lt2>
          <a:srgbClr val="1984CC"/>
        </a:lt2>
        <a:accent1>
          <a:srgbClr val="0960AF"/>
        </a:accent1>
        <a:accent2>
          <a:srgbClr val="2F4D89"/>
        </a:accent2>
        <a:accent3>
          <a:srgbClr val="FFFFFF"/>
        </a:accent3>
        <a:accent4>
          <a:srgbClr val="404040"/>
        </a:accent4>
        <a:accent5>
          <a:srgbClr val="AAB6D4"/>
        </a:accent5>
        <a:accent6>
          <a:srgbClr val="2A457C"/>
        </a:accent6>
        <a:hlink>
          <a:srgbClr val="68CEF7"/>
        </a:hlink>
        <a:folHlink>
          <a:srgbClr val="DDDDDD"/>
        </a:folHlink>
      </a:clrScheme>
      <a:clrMap bg1="lt1" tx1="dk1" bg2="lt2" tx2="dk2" accent1="accent1" accent2="accent2" accent3="accent3" accent4="accent4" accent5="accent5" accent6="accent6" hlink="hlink" folHlink="folHlink"/>
    </a:extraClrScheme>
    <a:extraClrScheme>
      <a:clrScheme name="powerpoint-template 9">
        <a:dk1>
          <a:srgbClr val="4D4D4D"/>
        </a:dk1>
        <a:lt1>
          <a:srgbClr val="FFFFFF"/>
        </a:lt1>
        <a:dk2>
          <a:srgbClr val="4D4D4D"/>
        </a:dk2>
        <a:lt2>
          <a:srgbClr val="0A86FA"/>
        </a:lt2>
        <a:accent1>
          <a:srgbClr val="1799F9"/>
        </a:accent1>
        <a:accent2>
          <a:srgbClr val="549AF2"/>
        </a:accent2>
        <a:accent3>
          <a:srgbClr val="FFFFFF"/>
        </a:accent3>
        <a:accent4>
          <a:srgbClr val="404040"/>
        </a:accent4>
        <a:accent5>
          <a:srgbClr val="ABCAFB"/>
        </a:accent5>
        <a:accent6>
          <a:srgbClr val="4B8BDB"/>
        </a:accent6>
        <a:hlink>
          <a:srgbClr val="5BACFD"/>
        </a:hlink>
        <a:folHlink>
          <a:srgbClr val="DDDDDD"/>
        </a:folHlink>
      </a:clrScheme>
      <a:clrMap bg1="lt1" tx1="dk1" bg2="lt2" tx2="dk2" accent1="accent1" accent2="accent2" accent3="accent3" accent4="accent4" accent5="accent5" accent6="accent6" hlink="hlink" folHlink="folHlink"/>
    </a:extraClrScheme>
    <a:extraClrScheme>
      <a:clrScheme name="powerpoint-template 10">
        <a:dk1>
          <a:srgbClr val="4D4D4D"/>
        </a:dk1>
        <a:lt1>
          <a:srgbClr val="FFFFFF"/>
        </a:lt1>
        <a:dk2>
          <a:srgbClr val="4D4D4D"/>
        </a:dk2>
        <a:lt2>
          <a:srgbClr val="0A86FA"/>
        </a:lt2>
        <a:accent1>
          <a:srgbClr val="1799F9"/>
        </a:accent1>
        <a:accent2>
          <a:srgbClr val="549AF2"/>
        </a:accent2>
        <a:accent3>
          <a:srgbClr val="FFFFFF"/>
        </a:accent3>
        <a:accent4>
          <a:srgbClr val="404040"/>
        </a:accent4>
        <a:accent5>
          <a:srgbClr val="ABCAFB"/>
        </a:accent5>
        <a:accent6>
          <a:srgbClr val="4B8BDB"/>
        </a:accent6>
        <a:hlink>
          <a:srgbClr val="BD140D"/>
        </a:hlink>
        <a:folHlink>
          <a:srgbClr val="DDDDDD"/>
        </a:folHlink>
      </a:clrScheme>
      <a:clrMap bg1="lt1" tx1="dk1" bg2="lt2" tx2="dk2" accent1="accent1" accent2="accent2" accent3="accent3" accent4="accent4" accent5="accent5" accent6="accent6" hlink="hlink" folHlink="folHlink"/>
    </a:extraClrScheme>
    <a:extraClrScheme>
      <a:clrScheme name="powerpoint-template 11">
        <a:dk1>
          <a:srgbClr val="4D4D4D"/>
        </a:dk1>
        <a:lt1>
          <a:srgbClr val="FFFFFF"/>
        </a:lt1>
        <a:dk2>
          <a:srgbClr val="4D4D4D"/>
        </a:dk2>
        <a:lt2>
          <a:srgbClr val="5A6AB8"/>
        </a:lt2>
        <a:accent1>
          <a:srgbClr val="A1ADDF"/>
        </a:accent1>
        <a:accent2>
          <a:srgbClr val="4E7DD2"/>
        </a:accent2>
        <a:accent3>
          <a:srgbClr val="FFFFFF"/>
        </a:accent3>
        <a:accent4>
          <a:srgbClr val="404040"/>
        </a:accent4>
        <a:accent5>
          <a:srgbClr val="CDD3EC"/>
        </a:accent5>
        <a:accent6>
          <a:srgbClr val="4671BE"/>
        </a:accent6>
        <a:hlink>
          <a:srgbClr val="7BAAE1"/>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1026</TotalTime>
  <Words>2501</Words>
  <Application>Microsoft Office PowerPoint</Application>
  <PresentationFormat>Экран (4:3)</PresentationFormat>
  <Paragraphs>204</Paragraphs>
  <Slides>55</Slides>
  <Notes>2</Notes>
  <HiddenSlides>0</HiddenSlides>
  <MMClips>0</MMClips>
  <ScaleCrop>false</ScaleCrop>
  <HeadingPairs>
    <vt:vector size="4" baseType="variant">
      <vt:variant>
        <vt:lpstr>Тема</vt:lpstr>
      </vt:variant>
      <vt:variant>
        <vt:i4>5</vt:i4>
      </vt:variant>
      <vt:variant>
        <vt:lpstr>Заголовки слайдов</vt:lpstr>
      </vt:variant>
      <vt:variant>
        <vt:i4>55</vt:i4>
      </vt:variant>
    </vt:vector>
  </HeadingPairs>
  <TitlesOfParts>
    <vt:vector size="60" baseType="lpstr">
      <vt:lpstr>Оформление по умолчанию</vt:lpstr>
      <vt:lpstr>1_Палітра</vt:lpstr>
      <vt:lpstr>Палітра</vt:lpstr>
      <vt:lpstr>1_powerpoint-template</vt:lpstr>
      <vt:lpstr>powerpoint-template</vt:lpstr>
      <vt:lpstr>Слайд 1</vt:lpstr>
      <vt:lpstr>Слайд 2</vt:lpstr>
      <vt:lpstr>Слайд 3</vt:lpstr>
      <vt:lpstr> </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 </vt:lpstr>
      <vt:lpstr>Слайд 20</vt:lpstr>
      <vt:lpstr>Слайд 21</vt:lpstr>
      <vt:lpstr>Слайд 22</vt:lpstr>
      <vt:lpstr> </vt:lpstr>
      <vt:lpstr>Слайд 24</vt:lpstr>
      <vt:lpstr>Слайд 25</vt:lpstr>
      <vt:lpstr>Слайд 26</vt:lpstr>
      <vt:lpstr>Слайд 27</vt:lpstr>
      <vt:lpstr>Слайд 28</vt:lpstr>
      <vt:lpstr>Слайд 29</vt:lpstr>
      <vt:lpstr> </vt:lpstr>
      <vt:lpstr>Слайд 31</vt:lpstr>
      <vt:lpstr>Слайд 32</vt:lpstr>
      <vt:lpstr>Слайд 33</vt:lpstr>
      <vt:lpstr>Слайд 34</vt:lpstr>
      <vt:lpstr>Слайд 35</vt:lpstr>
      <vt:lpstr>Слайд 36</vt:lpstr>
      <vt:lpstr> </vt:lpstr>
      <vt:lpstr>Слайд 38</vt:lpstr>
      <vt:lpstr>Слайд 39</vt:lpstr>
      <vt:lpstr>Слайд 40</vt:lpstr>
      <vt:lpstr>Слайд 41</vt:lpstr>
      <vt:lpstr>Слайд 42</vt:lpstr>
      <vt:lpstr>Слайд 43</vt:lpstr>
      <vt:lpstr>Слайд 44</vt:lpstr>
      <vt:lpstr> </vt:lpstr>
      <vt:lpstr>Слайд 46</vt:lpstr>
      <vt:lpstr>Слайд 47</vt:lpstr>
      <vt:lpstr>Слайд 48</vt:lpstr>
      <vt:lpstr>Слайд 49</vt:lpstr>
      <vt:lpstr>Слайд 50</vt:lpstr>
      <vt:lpstr>Слайд 51</vt:lpstr>
      <vt:lpstr>Слайд 52</vt:lpstr>
      <vt:lpstr>Слайд 53</vt:lpstr>
      <vt:lpstr>Слайд 54</vt:lpstr>
      <vt:lpstr> </vt:lpstr>
    </vt:vector>
  </TitlesOfParts>
  <Company>Hom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Сергей Клементьев</cp:lastModifiedBy>
  <cp:revision>363</cp:revision>
  <dcterms:created xsi:type="dcterms:W3CDTF">2012-12-18T12:40:28Z</dcterms:created>
  <dcterms:modified xsi:type="dcterms:W3CDTF">2015-12-30T12:46:21Z</dcterms:modified>
</cp:coreProperties>
</file>