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5" r:id="rId5"/>
    <p:sldId id="262" r:id="rId6"/>
    <p:sldId id="261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7F90-D349-4F19-BD32-ADC6E51C6E1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886687-4682-49CC-B9C2-9E1306021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7F90-D349-4F19-BD32-ADC6E51C6E1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687-4682-49CC-B9C2-9E1306021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7F90-D349-4F19-BD32-ADC6E51C6E1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687-4682-49CC-B9C2-9E1306021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7F90-D349-4F19-BD32-ADC6E51C6E1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886687-4682-49CC-B9C2-9E1306021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7F90-D349-4F19-BD32-ADC6E51C6E1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687-4682-49CC-B9C2-9E1306021A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7F90-D349-4F19-BD32-ADC6E51C6E1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687-4682-49CC-B9C2-9E1306021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7F90-D349-4F19-BD32-ADC6E51C6E1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7886687-4682-49CC-B9C2-9E1306021A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7F90-D349-4F19-BD32-ADC6E51C6E1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687-4682-49CC-B9C2-9E1306021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7F90-D349-4F19-BD32-ADC6E51C6E1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687-4682-49CC-B9C2-9E1306021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7F90-D349-4F19-BD32-ADC6E51C6E1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687-4682-49CC-B9C2-9E1306021A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7F90-D349-4F19-BD32-ADC6E51C6E1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687-4682-49CC-B9C2-9E1306021A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577F90-D349-4F19-BD32-ADC6E51C6E1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886687-4682-49CC-B9C2-9E1306021A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12665"/>
            <a:ext cx="8424937" cy="625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085184"/>
            <a:ext cx="3672408" cy="16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Константин Георгиевич Паустовский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4048" y="332656"/>
            <a:ext cx="3835152" cy="5760640"/>
          </a:xfrm>
        </p:spPr>
        <p:txBody>
          <a:bodyPr>
            <a:noAutofit/>
          </a:bodyPr>
          <a:lstStyle/>
          <a:p>
            <a:r>
              <a:rPr lang="ru-RU" sz="4800" dirty="0" smtClean="0"/>
              <a:t>«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Языку мы учимся и должны учиться до последних дней своей жизни.»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176713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340768"/>
            <a:ext cx="4191000" cy="4983832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..я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хол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л..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ства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ос..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нь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т..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жёлый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76672"/>
            <a:ext cx="4047385" cy="532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31640" y="1340768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2276872"/>
            <a:ext cx="504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dirty="0" smtClean="0">
                <a:solidFill>
                  <a:srgbClr val="FF0000"/>
                </a:solidFill>
              </a:rPr>
              <a:t>о</a:t>
            </a:r>
            <a:endParaRPr lang="ru-RU" sz="4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3140968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и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4005064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4869160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я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458200" cy="18002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Алгоритм написания безударной гласной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корне слова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81000" y="1916832"/>
            <a:ext cx="8458200" cy="4248472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ru-RU" sz="3200" b="1" dirty="0" smtClean="0"/>
              <a:t>читаем слово</a:t>
            </a:r>
          </a:p>
          <a:p>
            <a:pPr marL="457200" indent="-457200">
              <a:buAutoNum type="arabicParenR"/>
            </a:pPr>
            <a:r>
              <a:rPr lang="ru-RU" sz="3200" b="1" dirty="0" smtClean="0"/>
              <a:t>ставим ударение в слове</a:t>
            </a:r>
          </a:p>
          <a:p>
            <a:pPr marL="457200" indent="-457200">
              <a:buAutoNum type="arabicParenR"/>
            </a:pPr>
            <a:r>
              <a:rPr lang="ru-RU" sz="3200" b="1" dirty="0" smtClean="0"/>
              <a:t>подчёркиваем букву безударного гласного звука</a:t>
            </a:r>
          </a:p>
          <a:p>
            <a:pPr marL="457200" indent="-457200">
              <a:buAutoNum type="arabicParenR"/>
            </a:pPr>
            <a:r>
              <a:rPr lang="ru-RU" sz="3200" b="1" dirty="0" smtClean="0"/>
              <a:t>находим и обозначаем корень слова</a:t>
            </a:r>
          </a:p>
          <a:p>
            <a:pPr marL="457200" indent="-457200">
              <a:buAutoNum type="arabicParenR"/>
            </a:pPr>
            <a:r>
              <a:rPr lang="ru-RU" sz="3200" b="1" dirty="0" smtClean="0"/>
              <a:t>подбираем проверочное слово</a:t>
            </a:r>
          </a:p>
          <a:p>
            <a:pPr marL="457200" indent="-457200">
              <a:buAutoNum type="arabicParenR"/>
            </a:pPr>
            <a:r>
              <a:rPr lang="ru-RU" sz="3200" b="1" dirty="0" smtClean="0"/>
              <a:t>обозначаем орфограмму</a:t>
            </a:r>
            <a:endParaRPr lang="ru-RU" sz="32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458200" cy="28083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Безударные гласные в корне слова,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проверяемые  ударением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771800" y="4221088"/>
            <a:ext cx="4896544" cy="247565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Цели урока: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Знать…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Уметь…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Применять…</a:t>
            </a:r>
          </a:p>
          <a:p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476672"/>
            <a:ext cx="8136904" cy="836712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Октябрь.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Валентин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дмитриевич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берестов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251520" y="1988840"/>
            <a:ext cx="1656184" cy="29283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915816" y="1412776"/>
            <a:ext cx="5760640" cy="338437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Вот на ветке лист кленовый.</a:t>
            </a:r>
          </a:p>
          <a:p>
            <a:pPr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Нынче он совсем как новый!</a:t>
            </a:r>
          </a:p>
          <a:p>
            <a:pPr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Весь румяный, золотой.</a:t>
            </a:r>
          </a:p>
          <a:p>
            <a:pPr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Ты куда, листок? Постой.</a:t>
            </a:r>
            <a:endParaRPr lang="ru-RU" sz="3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2515188" cy="263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14184" cy="72008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Осень.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Ирина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петровна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токмакова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700808"/>
            <a:ext cx="3008313" cy="4800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427984" y="1700808"/>
            <a:ext cx="4332238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Опустел скворечник-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Улетели птицы,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Листьям на деревьях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Тоже не сидится.</a:t>
            </a:r>
          </a:p>
          <a:p>
            <a:pPr>
              <a:buNone/>
            </a:pP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059832" cy="457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20880" cy="93610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Осень.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Аполлон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майков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9" y="1556792"/>
            <a:ext cx="2736303" cy="45845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75856" y="1772816"/>
            <a:ext cx="5688632" cy="38884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холоду щёки горят;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Любо в лесу мне бежать,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Слышать, как сучья трещат,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Листья ногой загребать!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556792"/>
            <a:ext cx="295734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135</TotalTime>
  <Words>139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Константин Георгиевич Паустовский</vt:lpstr>
      <vt:lpstr>Слайд 3</vt:lpstr>
      <vt:lpstr>Алгоритм написания безударной гласной  в корне слова</vt:lpstr>
      <vt:lpstr>Безударные гласные в корне слова, проверяемые  ударением</vt:lpstr>
      <vt:lpstr>Октябрь.  Валентин  дмитриевич  берестов</vt:lpstr>
      <vt:lpstr>Осень. Ирина  петровна  токмакова</vt:lpstr>
      <vt:lpstr>Осень.  Аполлон  майков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BW</dc:creator>
  <cp:lastModifiedBy>Work</cp:lastModifiedBy>
  <cp:revision>24</cp:revision>
  <dcterms:created xsi:type="dcterms:W3CDTF">2015-10-17T09:09:51Z</dcterms:created>
  <dcterms:modified xsi:type="dcterms:W3CDTF">2015-10-19T10:40:01Z</dcterms:modified>
</cp:coreProperties>
</file>