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70" r:id="rId10"/>
    <p:sldId id="266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C815-DBC8-413F-A8BE-D280279BF0C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BDE-9065-4D5A-BEB4-99A9B1D821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C815-DBC8-413F-A8BE-D280279BF0C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BDE-9065-4D5A-BEB4-99A9B1D82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C815-DBC8-413F-A8BE-D280279BF0C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BDE-9065-4D5A-BEB4-99A9B1D82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C815-DBC8-413F-A8BE-D280279BF0C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BDE-9065-4D5A-BEB4-99A9B1D821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C815-DBC8-413F-A8BE-D280279BF0C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BDE-9065-4D5A-BEB4-99A9B1D82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C815-DBC8-413F-A8BE-D280279BF0C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BDE-9065-4D5A-BEB4-99A9B1D82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C815-DBC8-413F-A8BE-D280279BF0C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BDE-9065-4D5A-BEB4-99A9B1D82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C815-DBC8-413F-A8BE-D280279BF0C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BDE-9065-4D5A-BEB4-99A9B1D82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C815-DBC8-413F-A8BE-D280279BF0C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BDE-9065-4D5A-BEB4-99A9B1D82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C815-DBC8-413F-A8BE-D280279BF0C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BDE-9065-4D5A-BEB4-99A9B1D82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C815-DBC8-413F-A8BE-D280279BF0C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25BDE-9065-4D5A-BEB4-99A9B1D82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141C815-DBC8-413F-A8BE-D280279BF0C0}" type="datetimeFigureOut">
              <a:rPr lang="ru-RU" smtClean="0"/>
              <a:pPr/>
              <a:t>06.01.2016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1725BDE-9065-4D5A-BEB4-99A9B1D82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Бурундуки.</a:t>
            </a:r>
            <a:endParaRPr lang="ru-RU" sz="9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ПРЕЗЕНТАЦИИ\Северный Олень\burunduk_est_oreshki_128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5544616" cy="4112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4149080"/>
            <a:ext cx="216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ученики 4 В класса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Гуляевы Кирилл и Надежда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6187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ПРЕЗЕНТАЦИИ\Северный Олень\susliki_laski_uhazhivaniya_1920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5148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ПРЕЗЕНТАЦИИ\Северный Олень\burunduki-v-gnezde.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372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ПРЕЗЕНТАЦИИ\Северный Олень\84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24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9565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ПРЕЗЕНТАЦИИ\Северный Олень\4edbd7a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800100"/>
            <a:ext cx="57150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4137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ПРЕЗЕНТАЦИИ\Северный Олень\burunduk_gryzun_skorlupa_2600x17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697"/>
            <a:ext cx="9144000" cy="6256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7769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ПРЕЗЕНТАЦИИ\Северный Олень\Cute-Squirrel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27278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7924800" cy="1143000"/>
          </a:xfrm>
        </p:spPr>
        <p:txBody>
          <a:bodyPr/>
          <a:lstStyle/>
          <a:p>
            <a:pPr algn="ctr"/>
            <a:r>
              <a:rPr lang="ru-RU" sz="9600" b="1" i="1" dirty="0" smtClean="0">
                <a:solidFill>
                  <a:srgbClr val="FFFF00"/>
                </a:solidFill>
              </a:rPr>
              <a:t>Конец</a:t>
            </a:r>
            <a:endParaRPr lang="ru-RU" sz="9600" b="1" i="1" dirty="0">
              <a:solidFill>
                <a:srgbClr val="FFFF00"/>
              </a:solidFill>
            </a:endParaRPr>
          </a:p>
        </p:txBody>
      </p:sp>
      <p:pic>
        <p:nvPicPr>
          <p:cNvPr id="13314" name="Picture 2" descr="C:\ПРЕЗЕНТАЦИИ\Северный Олень\3c15f9f85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28" r="6584"/>
          <a:stretch>
            <a:fillRect/>
          </a:stretch>
        </p:blipFill>
        <p:spPr bwMode="auto">
          <a:xfrm>
            <a:off x="1547664" y="764704"/>
            <a:ext cx="6048672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7095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7280"/>
          </a:xfrm>
        </p:spPr>
        <p:txBody>
          <a:bodyPr/>
          <a:lstStyle/>
          <a:p>
            <a:r>
              <a:rPr lang="ru-RU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Бурундуки</a:t>
            </a:r>
            <a:endParaRPr lang="ru-RU" sz="5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8" y="1154240"/>
            <a:ext cx="4421945" cy="570375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Bitstream Charter"/>
              </a:rPr>
              <a:t>Бурундук – жизнерадостный, изящный зверёк с живыми, блестящими глазками, чем-то похожий на белку. Однотонные шубки бурундук не любит. Его меховой наряд всегда с продольными полосками. Полоски нынче в моде!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ПРЕЗЕНТАЦИИ\Северный Олень\2766031_lar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24" y="836712"/>
            <a:ext cx="4667159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81072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193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rgbClr val="FFFF00"/>
                </a:solidFill>
                <a:effectLst/>
                <a:latin typeface="Bitstream Charter"/>
              </a:rPr>
              <a:t>Бурундук – быстр, пронырлив, ловко бегает по сучьям деревьев. Зверёк любопытен и не особо пуглив. Неглубокую нору бурундук строит под корнем дерева; нора – это целая кладовая. Чего там только нет! Семена липы, злаков, жёлуди, кедровые орехи, зёрна подсолнечника, ягоды шиповника. За два-три месяца запасов собирается килограммов пять, а то и десять. Умное животное не сваливает всё в одну кучу, а тщательно сортирует по известному лишь ему одному бурундучьему принципу.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5875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355976" y="1600200"/>
            <a:ext cx="4392488" cy="4349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FFFF00"/>
                </a:solidFill>
                <a:latin typeface="Bitstream Charter"/>
              </a:rPr>
              <a:t>    В зимнюю пору </a:t>
            </a:r>
            <a:r>
              <a:rPr lang="ru-RU" sz="2800" dirty="0" err="1" smtClean="0">
                <a:solidFill>
                  <a:srgbClr val="FFFF00"/>
                </a:solidFill>
                <a:latin typeface="Bitstream Charter"/>
              </a:rPr>
              <a:t>бурундучок</a:t>
            </a:r>
            <a:r>
              <a:rPr lang="ru-RU" sz="2800" dirty="0" smtClean="0">
                <a:solidFill>
                  <a:srgbClr val="FFFF00"/>
                </a:solidFill>
                <a:latin typeface="Bitstream Charter"/>
              </a:rPr>
              <a:t> сладко спит, правда время от времени просыпается, и проверяет свои запасы, всё ли цело? И спит дальше.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ПРЕЗЕНТАЦИИ\Северный Олень\063359qbs8su6xuakxs7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0" y="1556792"/>
            <a:ext cx="4060656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3965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ПРЕЗЕНТАЦИИ\Северный Олень\dav-patkeracru-chipmunks-version_7883496-20390_1280x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452320" cy="594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032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0" i="0" dirty="0" smtClean="0">
                <a:solidFill>
                  <a:srgbClr val="FFFF00"/>
                </a:solidFill>
                <a:effectLst/>
                <a:latin typeface="Bitstream Charter"/>
              </a:rPr>
              <a:t>В начале лета появляются новорожденные. Материнские обязанности самка выполняет на «пять». Она предупреждает малышей об опасности, нянчится с ними, опекает.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42601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ПРЕЗЕНТАЦИИ\Северный Олень\2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298"/>
          <a:stretch>
            <a:fillRect/>
          </a:stretch>
        </p:blipFill>
        <p:spPr bwMode="auto">
          <a:xfrm>
            <a:off x="762000" y="690562"/>
            <a:ext cx="7620000" cy="5186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9746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ПРЕЗЕНТАЦИИ\Северный Олень\F_bXdSg78_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679"/>
            <a:ext cx="6858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48287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rgbClr val="FFFF00"/>
                </a:solidFill>
                <a:effectLst/>
                <a:latin typeface="Verdana"/>
              </a:rPr>
              <a:t>Бурундуки — маленького размера, их длина, без учета хвоста, примерно 16 сантиметров. Хвост у зверька не маленький, около 10 сантиметров. На вес </a:t>
            </a:r>
            <a:r>
              <a:rPr lang="ru-RU" sz="3200" b="0" i="0" dirty="0" err="1" smtClean="0">
                <a:solidFill>
                  <a:srgbClr val="FFFF00"/>
                </a:solidFill>
                <a:effectLst/>
                <a:latin typeface="Verdana"/>
              </a:rPr>
              <a:t>бурундучки</a:t>
            </a:r>
            <a:r>
              <a:rPr lang="ru-RU" sz="3200" b="0" i="0" dirty="0" smtClean="0">
                <a:solidFill>
                  <a:srgbClr val="FFFF00"/>
                </a:solidFill>
                <a:effectLst/>
                <a:latin typeface="Verdana"/>
              </a:rPr>
              <a:t> совсем легкие, их масса приблизительно 100 граммов. Внешне животное напоминает белку, только очень маленького размера. Цвет шерсти у этих животных рыжевато-желтый, на брюшке – окрас светлее. На спинке пять полосок, расположенных вдоль туловища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Verdana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8474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75</TotalTime>
  <Words>211</Words>
  <Application>Microsoft Office PowerPoint</Application>
  <PresentationFormat>Экран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Горизонт</vt:lpstr>
      <vt:lpstr>Бурундуки.</vt:lpstr>
      <vt:lpstr>Бурундуки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Конец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Babushka</dc:creator>
  <cp:lastModifiedBy>Цветкова</cp:lastModifiedBy>
  <cp:revision>9</cp:revision>
  <dcterms:created xsi:type="dcterms:W3CDTF">2015-11-30T16:55:23Z</dcterms:created>
  <dcterms:modified xsi:type="dcterms:W3CDTF">2016-01-06T14:48:41Z</dcterms:modified>
</cp:coreProperties>
</file>