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F8E084-522C-4F2F-B633-3FBE3D76F014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C19A95-CC02-4C75-BD69-3605835CBB5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800" b="0" dirty="0">
                <a:solidFill>
                  <a:srgbClr val="FFC000"/>
                </a:solidFill>
                <a:effectLst/>
                <a:latin typeface="Times New Roman"/>
                <a:ea typeface="Times New Roman"/>
              </a:rPr>
              <a:t>Внеклассное мероприятие «Правильное питание»</a:t>
            </a:r>
            <a:br>
              <a:rPr lang="ru-RU" sz="4800" b="0" dirty="0">
                <a:solidFill>
                  <a:srgbClr val="FFC000"/>
                </a:solidFill>
                <a:effectLst/>
                <a:latin typeface="Times New Roman"/>
                <a:ea typeface="Times New Roman"/>
              </a:rPr>
            </a:br>
            <a:endParaRPr lang="ru-RU" sz="4800" b="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4941168"/>
            <a:ext cx="7854696" cy="1752600"/>
          </a:xfrm>
        </p:spPr>
        <p:txBody>
          <a:bodyPr/>
          <a:lstStyle/>
          <a:p>
            <a:r>
              <a:rPr lang="ru-RU" dirty="0" smtClean="0"/>
              <a:t>Автор учитель начальных классов:</a:t>
            </a:r>
          </a:p>
          <a:p>
            <a:r>
              <a:rPr lang="ru-RU" dirty="0" err="1" smtClean="0"/>
              <a:t>Инюткина</a:t>
            </a:r>
            <a:r>
              <a:rPr lang="ru-RU" dirty="0" smtClean="0"/>
              <a:t> Олеся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4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9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Спасибо </a:t>
            </a:r>
            <a:r>
              <a:rPr lang="ru-RU" sz="96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Вам </a:t>
            </a:r>
            <a:endParaRPr lang="ru-RU" sz="96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9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за </a:t>
            </a:r>
            <a:r>
              <a:rPr lang="ru-RU" sz="9600" b="1" spc="30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работу</a:t>
            </a:r>
            <a:r>
              <a:rPr lang="ru-RU" sz="9600" b="1" spc="30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!</a:t>
            </a:r>
            <a:endParaRPr lang="ru-RU" sz="96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  <a:p>
            <a:endParaRPr lang="ru-RU" dirty="0"/>
          </a:p>
        </p:txBody>
      </p:sp>
      <p:sp>
        <p:nvSpPr>
          <p:cNvPr id="4" name="WordArt 20"/>
          <p:cNvSpPr>
            <a:spLocks noChangeArrowheads="1" noChangeShapeType="1" noTextEdit="1"/>
          </p:cNvSpPr>
          <p:nvPr/>
        </p:nvSpPr>
        <p:spPr bwMode="auto">
          <a:xfrm>
            <a:off x="250825" y="673340"/>
            <a:ext cx="871378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Arial Black"/>
              </a:rPr>
              <a:t>Правильное питание - залог здоровья !</a:t>
            </a:r>
          </a:p>
        </p:txBody>
      </p:sp>
    </p:spTree>
    <p:extLst>
      <p:ext uri="{BB962C8B-B14F-4D97-AF65-F5344CB8AC3E}">
        <p14:creationId xmlns:p14="http://schemas.microsoft.com/office/powerpoint/2010/main" val="2635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284984"/>
            <a:ext cx="3754760" cy="3039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.kuban.kp.ru/share/i/12/7570190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0"/>
            <a:ext cx="9234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Вредные продукты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4" descr="&amp;IEcy;- &amp;dcy;&amp;ocy;&amp;bcy;&amp;acy;&amp;vcy;&amp;kcy;&amp;icy; &amp;vcy; &amp;pcy;&amp;rcy;&amp;ocy;&amp;dcy;&amp;ucy;&amp;kcy;&amp;tcy;&amp;acy;&amp;khcy;, &amp;vcy;&amp;lcy;&amp;icy;&amp;yacy;&amp;ncy;&amp;icy;&amp;iecy; &amp;IEcy; &amp;ncy;&amp;acy; &amp;zcy;&amp;dcy;&amp;ocy;&amp;rcy;&amp;ocy;&amp;vcy;&amp;softcy;&amp;iecy;. . &amp;Pcy;&amp;icy;&amp;shchcy;&amp;iecy;&amp;vcy;&amp;ycy;&amp;iecy; &amp;dcy;&amp;ocy;&amp;b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64" y="2216890"/>
            <a:ext cx="6192688" cy="46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1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6147" y="4538464"/>
            <a:ext cx="6347048" cy="2319536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Всем известно, всем понятно,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Что здоровым быть приятно.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Только надо знать, как здоровым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стать!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4" descr="свежие, зелень, овощи - (картинка, изображение, фото, обои 39268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29" y="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1005740/data/images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002"/>
            <a:ext cx="9168001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1052736"/>
            <a:ext cx="7344815" cy="936104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5400" dirty="0" smtClean="0">
                <a:latin typeface="Times New Roman"/>
                <a:ea typeface="Times New Roman"/>
              </a:rPr>
              <a:t> </a:t>
            </a:r>
            <a:r>
              <a:rPr lang="ru-RU" sz="5400" dirty="0" smtClean="0">
                <a:solidFill>
                  <a:srgbClr val="FFC000"/>
                </a:solidFill>
                <a:latin typeface="Trebuchet MS" pitchFamily="34" charset="0"/>
                <a:ea typeface="Times New Roman"/>
              </a:rPr>
              <a:t>Сказка «Репка»</a:t>
            </a:r>
            <a:r>
              <a:rPr lang="ru-RU" sz="5400" dirty="0">
                <a:latin typeface="Times New Roman"/>
                <a:ea typeface="Times New Roman"/>
              </a:rPr>
              <a:t/>
            </a:r>
            <a:br>
              <a:rPr lang="ru-RU" sz="54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098" name="Picture 2" descr="http://img-fotki.yandex.ru/get/9298/102699435.93e/0_a9898_ce655f12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5678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622019.vk.me/v622019816/345b8/5gZFY1xiO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" y="-388"/>
            <a:ext cx="2411759" cy="42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x.vukajlija.com/var/uploads/avatars/201109/142362/medium_15122101-illustration-of-a-potato-mascot-wearing-a-mexican-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350802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s00.infourok.ru/images/doc/187/213929/hello_html_m71d172d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3" y="16664"/>
            <a:ext cx="3224217" cy="37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zapitai.com.ua/images/vidpov_1_622775385_19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4" y="4135219"/>
            <a:ext cx="2722781" cy="272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upersadovod.ru/wp-content/uploads/2013/06/Benefit-f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0" y="3710033"/>
            <a:ext cx="3154530" cy="31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Чтобы узнать, действительно ли так необходимы овощи на нашем столе, прорекламируйте некоторые из них. На столе у вас лежат конверты с заданиями.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&amp;Pcy;&amp;ocy;&amp;lcy;&amp;iecy;&amp;zcy;&amp;ncy;&amp;ycy;&amp;iecy; &amp;dcy;&amp;lcy;&amp;yacy; &amp;zcy;&amp;rcy;&amp;iecy;&amp;ncy;&amp;icy;&amp;yacy; &amp;pcy;&amp;rcy;&amp;ocy;&amp;dcy;&amp;ucy;&amp;kcy;&amp;t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43300"/>
            <a:ext cx="39592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0800" lvl="0" fontAlgn="base">
              <a:spcAft>
                <a:spcPct val="0"/>
              </a:spcAft>
            </a:pPr>
            <a:r>
              <a:rPr lang="ru-RU" sz="4400" dirty="0">
                <a:solidFill>
                  <a:srgbClr val="880A1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 А  какие витамины существуют? </a:t>
            </a:r>
            <a:br>
              <a:rPr lang="ru-RU" sz="4400" dirty="0">
                <a:solidFill>
                  <a:srgbClr val="880A1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kern="10" dirty="0">
                <a:ln w="285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37DEB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Витамин  </a:t>
            </a:r>
            <a:r>
              <a:rPr lang="ru-RU" sz="3600" kern="10" dirty="0" smtClean="0">
                <a:ln w="285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37DEB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kern="10" dirty="0">
              <a:ln w="28575">
                <a:solidFill>
                  <a:srgbClr val="800080"/>
                </a:solidFill>
                <a:round/>
                <a:headEnd/>
                <a:tailEnd/>
              </a:ln>
              <a:solidFill>
                <a:srgbClr val="F37DEB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kern="10" dirty="0">
                <a:ln w="28575">
                  <a:solidFill>
                    <a:srgbClr val="7B5229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Витамин  </a:t>
            </a:r>
            <a:r>
              <a:rPr lang="ru-RU" sz="3600" kern="10" dirty="0" smtClean="0">
                <a:ln w="28575">
                  <a:solidFill>
                    <a:srgbClr val="7B5229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В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kern="10" dirty="0">
              <a:ln w="28575">
                <a:solidFill>
                  <a:srgbClr val="7B5229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kern="10" dirty="0">
                <a:ln w="28575">
                  <a:solidFill>
                    <a:srgbClr val="1C721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Витамин  </a:t>
            </a:r>
            <a:r>
              <a:rPr lang="ru-RU" sz="3600" kern="10" dirty="0" smtClean="0">
                <a:ln w="28575">
                  <a:solidFill>
                    <a:srgbClr val="1C721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С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kern="10" dirty="0">
              <a:ln w="28575">
                <a:solidFill>
                  <a:srgbClr val="1C721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kern="10" dirty="0"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Витамин  </a:t>
            </a:r>
            <a:r>
              <a:rPr lang="en-US" sz="3600" kern="10" dirty="0"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D</a:t>
            </a:r>
            <a:endParaRPr lang="ru-RU" sz="3600" kern="10" dirty="0">
              <a:ln w="28575">
                <a:solidFill>
                  <a:srgbClr val="993366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  <a:p>
            <a:endParaRPr lang="ru-RU" dirty="0"/>
          </a:p>
        </p:txBody>
      </p:sp>
      <p:pic>
        <p:nvPicPr>
          <p:cNvPr id="4" name="Picture 29" descr="Рисун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5877"/>
            <a:ext cx="1368152" cy="13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Рисунок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28431"/>
            <a:ext cx="893106" cy="14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капу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96" y="2657400"/>
            <a:ext cx="1386610" cy="141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клу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57401"/>
            <a:ext cx="1203006" cy="141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9" descr="Рисунок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26" y="3933056"/>
            <a:ext cx="1623995" cy="13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Рисунок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63" y="3941649"/>
            <a:ext cx="1431291" cy="13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Рисунок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1213296" cy="15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6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78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Внеклассное мероприятие «Правильное питание» </vt:lpstr>
      <vt:lpstr>Презентация PowerPoint</vt:lpstr>
      <vt:lpstr>Вредные продукты</vt:lpstr>
      <vt:lpstr>Презентация PowerPoint</vt:lpstr>
      <vt:lpstr>Презентация PowerPoint</vt:lpstr>
      <vt:lpstr> Сказка «Репка» </vt:lpstr>
      <vt:lpstr>Презентация PowerPoint</vt:lpstr>
      <vt:lpstr>Презентация PowerPoint</vt:lpstr>
      <vt:lpstr>-  А  какие витамины существуют?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«Правильное питание» </dc:title>
  <dc:creator>admin</dc:creator>
  <cp:lastModifiedBy>admin</cp:lastModifiedBy>
  <cp:revision>4</cp:revision>
  <dcterms:created xsi:type="dcterms:W3CDTF">2015-11-14T13:08:37Z</dcterms:created>
  <dcterms:modified xsi:type="dcterms:W3CDTF">2015-11-14T21:23:19Z</dcterms:modified>
</cp:coreProperties>
</file>