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3" r:id="rId3"/>
    <p:sldId id="261" r:id="rId4"/>
    <p:sldId id="262" r:id="rId5"/>
    <p:sldId id="264" r:id="rId6"/>
    <p:sldId id="26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A09BE3-884D-4DAB-9BFE-FE7603136CB6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5D361-4306-407F-A3E8-4F102A8549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097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B92E-2767-4DBC-B1F9-C284B833F2E9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FB5BC-FC6B-467C-9AEE-0EFD6811F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04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B92E-2767-4DBC-B1F9-C284B833F2E9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FB5BC-FC6B-467C-9AEE-0EFD6811F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88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B92E-2767-4DBC-B1F9-C284B833F2E9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FB5BC-FC6B-467C-9AEE-0EFD6811F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905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B92E-2767-4DBC-B1F9-C284B833F2E9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FB5BC-FC6B-467C-9AEE-0EFD6811F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776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B92E-2767-4DBC-B1F9-C284B833F2E9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FB5BC-FC6B-467C-9AEE-0EFD6811F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620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B92E-2767-4DBC-B1F9-C284B833F2E9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FB5BC-FC6B-467C-9AEE-0EFD6811F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698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B92E-2767-4DBC-B1F9-C284B833F2E9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FB5BC-FC6B-467C-9AEE-0EFD6811F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149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B92E-2767-4DBC-B1F9-C284B833F2E9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FB5BC-FC6B-467C-9AEE-0EFD6811F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100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B92E-2767-4DBC-B1F9-C284B833F2E9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FB5BC-FC6B-467C-9AEE-0EFD6811F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453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B92E-2767-4DBC-B1F9-C284B833F2E9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FB5BC-FC6B-467C-9AEE-0EFD6811F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076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B92E-2767-4DBC-B1F9-C284B833F2E9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FB5BC-FC6B-467C-9AEE-0EFD6811F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903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2B92E-2767-4DBC-B1F9-C284B833F2E9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FB5BC-FC6B-467C-9AEE-0EFD6811F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703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edu.znate.ru/tw_files2/urls_40/8/d-7977/img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32"/>
            <a:ext cx="9252520" cy="6950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32040" y="6578485"/>
            <a:ext cx="39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Алисова Ксюша 3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790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rezbaderevo.ru/sites/default/files/styles/trumb_540w/public/node-images/201323041517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1" y="-1"/>
            <a:ext cx="4211960" cy="6856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116632"/>
            <a:ext cx="475252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Традиционная </a:t>
            </a:r>
            <a:r>
              <a:rPr lang="ru-RU" sz="3200" b="1" dirty="0" err="1" smtClean="0">
                <a:solidFill>
                  <a:srgbClr val="FF0000"/>
                </a:solidFill>
              </a:rPr>
              <a:t>богородская</a:t>
            </a:r>
            <a:r>
              <a:rPr lang="ru-RU" sz="3200" b="1" dirty="0" smtClean="0">
                <a:solidFill>
                  <a:srgbClr val="FF0000"/>
                </a:solidFill>
              </a:rPr>
              <a:t> игрушка </a:t>
            </a:r>
            <a:r>
              <a:rPr lang="ru-RU" sz="3200" dirty="0" smtClean="0"/>
              <a:t>– </a:t>
            </a:r>
            <a:r>
              <a:rPr lang="ru-RU" sz="2800" dirty="0" smtClean="0"/>
              <a:t>это неокрашенные фигурки людей, животных и птиц из липы, и целые композиции из жизни русского крестьянина. Символом промысла до сих пор считаются «мужик и медведь», а главное отличие </a:t>
            </a:r>
            <a:r>
              <a:rPr lang="ru-RU" sz="2800" dirty="0" err="1" smtClean="0"/>
              <a:t>богородских</a:t>
            </a:r>
            <a:r>
              <a:rPr lang="ru-RU" sz="2800" dirty="0" smtClean="0"/>
              <a:t> игрушек от всех прочих – подвижные детали, приводимые в действие легким движением пружины.</a:t>
            </a:r>
          </a:p>
          <a:p>
            <a:pPr algn="just"/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6934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rezbaderevo.ru/sites/default/files/styles/trumb_540w/public/node-images/201323041507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467544" y="5393735"/>
            <a:ext cx="7772400" cy="13980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5393735"/>
            <a:ext cx="77768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Материалом для резьбы служит мягкая древесина липы, реже осины и ольхи.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6814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rezbaderevo.ru/sites/default/files/styles/trumb_540w/public/node-images/201323041510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0079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664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rezbaderevo.ru/sites/default/files/styles/trumb_540w/public/node-images/201323041541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32"/>
            <a:ext cx="9144000" cy="6849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44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rezbaderevo.ru/sites/default/files/styles/trumb_540w/public/node-images/201323041648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42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356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70</Words>
  <Application>Microsoft Office PowerPoint</Application>
  <PresentationFormat>Экран (4:3)</PresentationFormat>
  <Paragraphs>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5</cp:revision>
  <dcterms:created xsi:type="dcterms:W3CDTF">2013-09-16T15:35:55Z</dcterms:created>
  <dcterms:modified xsi:type="dcterms:W3CDTF">2013-09-16T16:26:52Z</dcterms:modified>
</cp:coreProperties>
</file>