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75471"/>
            <a:ext cx="9322584" cy="712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88179"/>
            <a:ext cx="4786414" cy="5601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31440"/>
            <a:ext cx="8678316" cy="7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75471"/>
            <a:ext cx="9322584" cy="71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9"/>
            <a:ext cx="6324620" cy="6324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31440"/>
            <a:ext cx="8678316" cy="7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75471"/>
            <a:ext cx="9322584" cy="7128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8171"/>
            <a:ext cx="5171550" cy="6341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31440"/>
            <a:ext cx="8678316" cy="7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75471"/>
            <a:ext cx="9322584" cy="7128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B33"/>
              </a:clrFrom>
              <a:clrTo>
                <a:srgbClr val="000B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445"/>
            <a:ext cx="4906014" cy="6348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31440"/>
            <a:ext cx="8678316" cy="7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1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75471"/>
            <a:ext cx="9322584" cy="71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29" y="550289"/>
            <a:ext cx="4299687" cy="5877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31440"/>
            <a:ext cx="8678316" cy="7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75471"/>
            <a:ext cx="9322584" cy="7128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4589"/>
            <a:ext cx="4932741" cy="604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31440"/>
            <a:ext cx="8678316" cy="7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BitService2012</dc:creator>
  <cp:lastModifiedBy>BitService2012</cp:lastModifiedBy>
  <cp:revision>5</cp:revision>
  <dcterms:created xsi:type="dcterms:W3CDTF">2015-12-07T08:06:27Z</dcterms:created>
  <dcterms:modified xsi:type="dcterms:W3CDTF">2015-12-07T09:55:29Z</dcterms:modified>
</cp:coreProperties>
</file>