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5142B-C663-427E-9609-73D5667B3338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07B4C-1513-4119-B70E-D7FC8E35C2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07B4C-1513-4119-B70E-D7FC8E35C2D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07B4C-1513-4119-B70E-D7FC8E35C2D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2399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Составитель: педагог дополнительного образования </a:t>
            </a:r>
          </a:p>
          <a:p>
            <a:pPr algn="just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Постельникова</a:t>
            </a:r>
            <a:r>
              <a:rPr lang="ru-RU" b="1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Ольга Викторовна МОУ ДОД Дом детского творчества</a:t>
            </a:r>
          </a:p>
          <a:p>
            <a:pPr algn="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05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 80-летию Саратовской области.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Мемориальный </a:t>
            </a:r>
            <a:r>
              <a:rPr lang="ru-RU" b="1" dirty="0" smtClean="0">
                <a:solidFill>
                  <a:srgbClr val="FF0000"/>
                </a:solidFill>
              </a:rPr>
              <a:t>комплекс «Журавли»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мецкая техни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-54 и Т-4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альний бомбардировщик Ту-22КД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олет Як-18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-мм полевая гаубица М-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захский ау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краинское подворь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ды со смотровых площадо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Саратов. </a:t>
            </a:r>
            <a:b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Парк Победы на Соколовой горе. 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5716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на склоне горы разросся прекрасный парк. Саженцы, привезенные когда-то со всех уголков страны, стали сегодня большими деревьями. В настоящее время здесь насчитывается 66 видов древесных и кустарниковых пород. </a:t>
            </a:r>
          </a:p>
          <a:p>
            <a:pPr algn="ctr">
              <a:buNone/>
            </a:pPr>
            <a:endParaRPr lang="ru-RU" sz="1800" b="1" i="1" dirty="0" smtClean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Парк Победы на Соколовой горе - одно из самых красивых мест Саратова . Заложен он был в 1975 году методом «народной стройки». Через семь лет, в 1982 году здесь появился сорокаметровый монумент «Журавли»-так ласково называют горожане памятник - напоминание об огненных страницах в судьбе родного города, о дорогой цене Победы… </a:t>
            </a:r>
            <a: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Парк Победы на Соколовой гор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арк Победы на Соколовой гор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14488"/>
            <a:ext cx="357190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ллея памят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929328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857760"/>
            <a:ext cx="8229600" cy="15954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парке Победы бережно хранится история… В застекленных витринах музея Боевой Славы бесценные экспонаты: документы, фотографии, награды, военные реликвии героев-саратовцев. Ведь только в первые дни войны свыше 130 тысяч человек ушли добровольцами на фронт.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Во время правления губернатора Д.Ф. Аяцкова, а именно в 1999 году по распоряжению правительства Саратовской области была открыта уникальная экспозиция военной техники и вооружения под открытым небом, которая стала данью уважения подвигу земляков танкистов, артиллеристов, моряков, пехотинцев, летчиков. 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Журавл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1"/>
            <a:ext cx="785818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 хватит и часа, чтобы обойти и сфотографировать  почти двести единиц военной и другой техники.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Штурмовик морского базирования с вертикальным взлетом и посадкой ЯК-3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7072362" cy="534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3614734" cy="19288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Десятки танков, пушек, гаубиц, самолетов в тени парка - незабываемое зрелище. 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Бронепоезд Рязано-Уральской ж/д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500042"/>
            <a:ext cx="435423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енитки, на переднем плане С-6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643182"/>
            <a:ext cx="385762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1"/>
          <p:cNvSpPr txBox="1">
            <a:spLocks/>
          </p:cNvSpPr>
          <p:nvPr/>
        </p:nvSpPr>
        <p:spPr>
          <a:xfrm>
            <a:off x="4500562" y="4572008"/>
            <a:ext cx="4214842" cy="167639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ctr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Музей под открытым небом – это память о взрослых и детях, кто в тяжелейших условиях военного времени работал в тылу, изготавливал это боевые машины, орудия и снаряды.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6667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И, конечно же, память о тех, кто отдавал свою жизнь за свободу нашей великой страны.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Молчащий колокол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уравл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</TotalTime>
  <Words>269</Words>
  <PresentationFormat>Экран (4:3)</PresentationFormat>
  <Paragraphs>14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К 80-летию Саратовской области.  Мемориальный комплекс «Журавли» </vt:lpstr>
      <vt:lpstr> Саратов.  Парк Победы на Соколовой горе. </vt:lpstr>
      <vt:lpstr>Парк Победы на Соколовой горе - одно из самых красивых мест Саратова . Заложен он был в 1975 году методом «народной стройки». Через семь лет, в 1982 году здесь появился сорокаметровый монумент «Журавли»-так ласково называют горожане памятник - напоминание об огненных страницах в судьбе родного города, о дорогой цене Победы…  </vt:lpstr>
      <vt:lpstr>Слайд 4</vt:lpstr>
      <vt:lpstr>Во время правления губернатора Д.Ф. Аяцкова, а именно в 1999 году по распоряжению правительства Саратовской области была открыта уникальная экспозиция военной техники и вооружения под открытым небом, которая стала данью уважения подвигу земляков танкистов, артиллеристов, моряков, пехотинцев, летчиков.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Саратов.  Парк Победы на Соколовой горе. </dc:title>
  <cp:lastModifiedBy>1</cp:lastModifiedBy>
  <cp:revision>5</cp:revision>
  <dcterms:modified xsi:type="dcterms:W3CDTF">2016-01-08T09:04:05Z</dcterms:modified>
</cp:coreProperties>
</file>