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28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392C-F6B5-4489-A89B-C62FD00ED5D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A8E2-7133-4AF9-B02C-1CE066AF9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Лесные ягоды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mini_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33650" y="2434431"/>
            <a:ext cx="4076700" cy="2857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1268761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980728"/>
            <a:ext cx="5832648" cy="37979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flat">
              <a:bevelT w="82550" h="38100" prst="coolSlant"/>
              <a:extrusionClr>
                <a:srgbClr val="FF0000"/>
              </a:extrusionClr>
            </a:sp3d>
          </a:bodyPr>
          <a:lstStyle/>
          <a:p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Побегу сегодня в лес,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 сопки, по дорожке.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Наберу я ягод разных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Полное лукошко: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Голубику, и чернику,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 морошку, и бруснику –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Всё в корзинку соберу.</a:t>
            </a:r>
            <a:b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1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Край свой северный люблю!</a:t>
            </a:r>
            <a:endParaRPr lang="ru-RU" sz="3010" dirty="0">
              <a:solidFill>
                <a:srgbClr val="FF0066"/>
              </a:solidFill>
            </a:endParaRPr>
          </a:p>
        </p:txBody>
      </p:sp>
      <p:pic>
        <p:nvPicPr>
          <p:cNvPr id="4098" name="Picture 2" descr="https://im-tub-ap-ru.yandex.net/pic/608d203ae677d19d8b3a2d135429579a/www.playing-field.ru/img/2015/051912/33305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764704"/>
            <a:ext cx="2190750" cy="29718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34680" cy="10677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Ягода Брусника</a:t>
            </a:r>
            <a:endParaRPr lang="ru-RU" sz="3600" i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tytte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772816"/>
            <a:ext cx="4248472" cy="3024336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брусники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вкус особый: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То ли кислый, то ли нет.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Сколько ты её ни пробуй,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Не найдёшь на то ответ.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 зелёные листочки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Не желтеют и зимой.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Приносили мы из леса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Эту ягоду домой.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C00000"/>
                </a:solidFill>
              </a:rPr>
              <a:t>Земляника</a:t>
            </a:r>
            <a:endParaRPr lang="ru-RU" sz="4400" i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zemljan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628800"/>
            <a:ext cx="4320480" cy="29523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Я капелька лета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 тоненькой ножке.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Плетут для меня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Кузовки и лукошки.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Кто любит меня,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Тот и рад наклониться,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А имя дала мне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Родная землица.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Клюква</a:t>
            </a:r>
            <a:endParaRPr lang="ru-RU" sz="4000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в сахарной пудре,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мелком снегу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Найти тебя в тундре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сразу смогу.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Любишь понежиться,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Выждать свой срок…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Прыгай,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подснежница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мой туесок.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Содержимое 6" descr="6d29a6d551f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B050"/>
                </a:solidFill>
              </a:rPr>
              <a:t>Морошка</a:t>
            </a:r>
            <a:endParaRPr lang="ru-RU" sz="4800" i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mol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700808"/>
            <a:ext cx="3933891" cy="28803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Морошка, морошка, 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Тоненькая ножка. 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Ягодка - фонарик. 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Сладостью одарит. 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Осень подоспела, 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Ягода поспела. 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Спелая морошка-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Жёлтая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серёжка.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Черника</a:t>
            </a:r>
            <a:endParaRPr lang="ru-RU" sz="4800" i="1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blb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3969" y="784392"/>
            <a:ext cx="3672408" cy="422878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Чернику рвите осторожно: 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Окрасит руки, как чернила; 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Отмыть их сразу невозможно, 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поможет даже мыло. 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 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радует черника нас —  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 полезная для глаз. 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A1281F"/>
                </a:solidFill>
              </a:rPr>
              <a:t>Загадки</a:t>
            </a:r>
            <a:endParaRPr lang="ru-RU" sz="7200" i="1" dirty="0">
              <a:solidFill>
                <a:srgbClr val="A1281F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7308304" cy="639762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Ягодку сорвать легко — ведь растет невысоко.</a:t>
            </a:r>
            <a:b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листочки загляни-ка — там созрела…</a:t>
            </a:r>
          </a:p>
          <a:p>
            <a:pPr algn="l"/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Эти ягоды, все знают, нам лекарство заменяют.</a:t>
            </a:r>
            <a:b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вы больны ангиной, пейте на ночь чай с… </a:t>
            </a:r>
          </a:p>
          <a:p>
            <a:pPr algn="l"/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темно-синих бус, кто-то уронил на куст.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Их в лукошко собери-ка. Эти бусины —... </a:t>
            </a:r>
          </a:p>
          <a:p>
            <a:pPr>
              <a:buNone/>
            </a:pP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болоте уродилась, в мягкой травке притаилась.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Желтенькая брошка —Ягодка... </a:t>
            </a:r>
          </a:p>
          <a:p>
            <a:pPr>
              <a:buNone/>
            </a:pP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132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Лесные ягоды</vt:lpstr>
      <vt:lpstr>Слайд 2</vt:lpstr>
      <vt:lpstr>Ягода Брусника</vt:lpstr>
      <vt:lpstr>Земляника</vt:lpstr>
      <vt:lpstr>Клюква</vt:lpstr>
      <vt:lpstr>Морошка</vt:lpstr>
      <vt:lpstr>Черника</vt:lpstr>
      <vt:lpstr>Загадки</vt:lpstr>
    </vt:vector>
  </TitlesOfParts>
  <Company>Ростелеком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Лесные ягоды</dc:title>
  <dc:creator>Mariya.Spirkova</dc:creator>
  <cp:lastModifiedBy>Mariya.Spirkova</cp:lastModifiedBy>
  <cp:revision>11</cp:revision>
  <dcterms:created xsi:type="dcterms:W3CDTF">2015-12-24T09:17:25Z</dcterms:created>
  <dcterms:modified xsi:type="dcterms:W3CDTF">2015-12-24T10:06:21Z</dcterms:modified>
</cp:coreProperties>
</file>