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2" r:id="rId3"/>
    <p:sldId id="263" r:id="rId4"/>
    <p:sldId id="256" r:id="rId5"/>
    <p:sldId id="264" r:id="rId6"/>
    <p:sldId id="265" r:id="rId7"/>
    <p:sldId id="266" r:id="rId8"/>
    <p:sldId id="261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8A48-E14F-4C54-A72D-26EE46CBA7A3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7C8F-6B24-4D7D-A610-0CFF5321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8A48-E14F-4C54-A72D-26EE46CBA7A3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7C8F-6B24-4D7D-A610-0CFF5321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1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8A48-E14F-4C54-A72D-26EE46CBA7A3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7C8F-6B24-4D7D-A610-0CFF5321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0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8A48-E14F-4C54-A72D-26EE46CBA7A3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7C8F-6B24-4D7D-A610-0CFF5321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6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8A48-E14F-4C54-A72D-26EE46CBA7A3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7C8F-6B24-4D7D-A610-0CFF5321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6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8A48-E14F-4C54-A72D-26EE46CBA7A3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7C8F-6B24-4D7D-A610-0CFF5321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7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8A48-E14F-4C54-A72D-26EE46CBA7A3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7C8F-6B24-4D7D-A610-0CFF5321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2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8A48-E14F-4C54-A72D-26EE46CBA7A3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7C8F-6B24-4D7D-A610-0CFF5321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7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8A48-E14F-4C54-A72D-26EE46CBA7A3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7C8F-6B24-4D7D-A610-0CFF5321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9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8A48-E14F-4C54-A72D-26EE46CBA7A3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7C8F-6B24-4D7D-A610-0CFF5321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4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8A48-E14F-4C54-A72D-26EE46CBA7A3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7C8F-6B24-4D7D-A610-0CFF5321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5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D8A48-E14F-4C54-A72D-26EE46CBA7A3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7C8F-6B24-4D7D-A610-0CFF5321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4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Наука экология. </a:t>
            </a: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Урок  окружающего мира во 2 классе</a:t>
            </a:r>
            <a:b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УМК система  Л.В. Занкова</a:t>
            </a:r>
            <a:b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0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56784" cy="2135088"/>
          </a:xfrm>
        </p:spPr>
        <p:txBody>
          <a:bodyPr>
            <a:normAutofit fontScale="40000" lnSpcReduction="20000"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Владимирова Елена Борисовна</a:t>
            </a:r>
          </a:p>
          <a:p>
            <a:r>
              <a:rPr lang="ru-RU" sz="6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</a:t>
            </a:r>
            <a:r>
              <a:rPr lang="ru-RU" sz="6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читель </a:t>
            </a:r>
            <a:r>
              <a:rPr lang="ru-RU" sz="6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начальных классов</a:t>
            </a:r>
          </a:p>
          <a:p>
            <a:r>
              <a:rPr lang="ru-RU" sz="6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МБОУ «Белоярская СШ</a:t>
            </a:r>
            <a:r>
              <a:rPr lang="ru-RU" sz="6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»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6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Республика Хакасия, Алтайский район, </a:t>
            </a:r>
            <a:endParaRPr lang="ru-RU" sz="6000" b="1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6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село </a:t>
            </a:r>
            <a:r>
              <a:rPr lang="ru-RU" sz="6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Белый Яр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5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10"/>
            <a:ext cx="4505325" cy="3500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324" y="-1"/>
            <a:ext cx="4638675" cy="3510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325" y="3507441"/>
            <a:ext cx="4638676" cy="3347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83800"/>
            <a:ext cx="4505325" cy="33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981254"/>
            <a:ext cx="5396883" cy="38767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464" y="7568"/>
            <a:ext cx="4324535" cy="32054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902" y="3212977"/>
            <a:ext cx="4851368" cy="36450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4819464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6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0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2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2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11560" y="332656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6000" b="1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ЧЕЛОВЕК И ПРИРОДА</a:t>
            </a:r>
            <a:endParaRPr lang="ru-RU" sz="6000" b="1" i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Наука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экология 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30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Наука экология.  Урок  окружающего мира во 2 классе УМК система  Л.В. Занкова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ЧЕЛОВЕК И ПРИРОДА</vt:lpstr>
      <vt:lpstr>Наука экология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10</cp:revision>
  <dcterms:created xsi:type="dcterms:W3CDTF">2015-10-10T21:14:58Z</dcterms:created>
  <dcterms:modified xsi:type="dcterms:W3CDTF">2016-01-09T11:13:14Z</dcterms:modified>
</cp:coreProperties>
</file>