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5" r:id="rId4"/>
    <p:sldId id="266" r:id="rId5"/>
    <p:sldId id="257" r:id="rId6"/>
    <p:sldId id="260" r:id="rId7"/>
    <p:sldId id="258" r:id="rId8"/>
    <p:sldId id="261" r:id="rId9"/>
    <p:sldId id="276" r:id="rId10"/>
    <p:sldId id="259" r:id="rId11"/>
    <p:sldId id="262" r:id="rId12"/>
    <p:sldId id="269" r:id="rId13"/>
    <p:sldId id="263" r:id="rId14"/>
    <p:sldId id="268" r:id="rId15"/>
    <p:sldId id="267" r:id="rId16"/>
    <p:sldId id="264" r:id="rId17"/>
    <p:sldId id="272" r:id="rId18"/>
    <p:sldId id="271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02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21B-131F-457E-812C-AEB1BFCE183C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D7B9-343F-4319-B5FA-7EA148A70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Фрукты: лимон, апельсин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P\Desktop\lem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064779" cy="2232911"/>
          </a:xfrm>
          <a:prstGeom prst="rect">
            <a:avLst/>
          </a:prstGeom>
          <a:noFill/>
        </p:spPr>
      </p:pic>
      <p:pic>
        <p:nvPicPr>
          <p:cNvPr id="7171" name="Picture 3" descr="C:\Users\STP\Desktop\orange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322637" cy="309721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728192"/>
          </a:xfrm>
        </p:spPr>
        <p:txBody>
          <a:bodyPr>
            <a:noAutofit/>
          </a:bodyPr>
          <a:lstStyle/>
          <a:p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Цед-ра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P\Desktop\Sin_semill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78294"/>
            <a:ext cx="3672408" cy="2462673"/>
          </a:xfrm>
          <a:prstGeom prst="rect">
            <a:avLst/>
          </a:prstGeom>
          <a:noFill/>
        </p:spPr>
      </p:pic>
      <p:pic>
        <p:nvPicPr>
          <p:cNvPr id="8195" name="Picture 3" descr="C:\Users\STP\Desktop\lemon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759968" cy="2069976"/>
          </a:xfrm>
          <a:prstGeom prst="rect">
            <a:avLst/>
          </a:prstGeom>
          <a:noFill/>
        </p:spPr>
      </p:pic>
      <p:pic>
        <p:nvPicPr>
          <p:cNvPr id="8196" name="Picture 4" descr="C:\Users\STP\Desktop\mandarinizkostochki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027363" cy="2016224"/>
          </a:xfrm>
          <a:prstGeom prst="rect">
            <a:avLst/>
          </a:prstGeom>
          <a:noFill/>
        </p:spPr>
      </p:pic>
      <p:pic>
        <p:nvPicPr>
          <p:cNvPr id="8197" name="Picture 5" descr="C:\Users\STP\Desktop\img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P\Desktop\mart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64095" cy="1205029"/>
          </a:xfrm>
          <a:prstGeom prst="rect">
            <a:avLst/>
          </a:prstGeom>
          <a:noFill/>
        </p:spPr>
      </p:pic>
      <p:pic>
        <p:nvPicPr>
          <p:cNvPr id="7171" name="Picture 3" descr="C:\Users\STP\Desktop\207-4b66aacec55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1008112" cy="1008112"/>
          </a:xfrm>
          <a:prstGeom prst="rect">
            <a:avLst/>
          </a:prstGeom>
          <a:noFill/>
        </p:spPr>
      </p:pic>
      <p:pic>
        <p:nvPicPr>
          <p:cNvPr id="7172" name="Picture 4" descr="C:\Users\STP\Desktop\artworks-000001868549-230x58-t500x5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936104" cy="936104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555776" y="3068960"/>
            <a:ext cx="864096" cy="842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47864" y="3789040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STP\Desktop\hello_html_74ff5b6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1008112" cy="1116237"/>
          </a:xfrm>
          <a:prstGeom prst="rect">
            <a:avLst/>
          </a:prstGeom>
          <a:noFill/>
        </p:spPr>
      </p:pic>
      <p:pic>
        <p:nvPicPr>
          <p:cNvPr id="9219" name="Picture 3" descr="C:\Users\STP\Desktop\FKPR1BRI7MX6U23.MEDIU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880044" cy="918643"/>
          </a:xfrm>
          <a:prstGeom prst="rect">
            <a:avLst/>
          </a:prstGeom>
          <a:noFill/>
        </p:spPr>
      </p:pic>
      <p:pic>
        <p:nvPicPr>
          <p:cNvPr id="9220" name="Picture 4" descr="C:\Users\STP\Desktop\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2924944"/>
            <a:ext cx="1401291" cy="140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610744" cy="545861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P\Desktop\orange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664296" cy="2483537"/>
          </a:xfrm>
          <a:prstGeom prst="rect">
            <a:avLst/>
          </a:prstGeom>
          <a:noFill/>
        </p:spPr>
      </p:pic>
      <p:pic>
        <p:nvPicPr>
          <p:cNvPr id="10243" name="Picture 3" descr="C:\Users\STP\Desktop\lem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448333" cy="17837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645024"/>
            <a:ext cx="201622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сладкий</a:t>
            </a:r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724128" y="4293096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овальный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259632" y="4365104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круглый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724128" y="5085184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жёлтый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652120" y="3573016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кислый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5796136" y="5877272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меньше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331640" y="5949280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больше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043608" y="5085184"/>
            <a:ext cx="25202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оранжевый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548680"/>
          <a:ext cx="7056783" cy="572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7361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Апельсин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Лимон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2695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Различия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726951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726951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644250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endParaRPr lang="ru-RU" sz="2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43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Сходство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55033"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69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47664" y="2564901"/>
          <a:ext cx="5760648" cy="4293100"/>
        </p:xfrm>
        <a:graphic>
          <a:graphicData uri="http://schemas.openxmlformats.org/drawingml/2006/table">
            <a:tbl>
              <a:tblPr/>
              <a:tblGrid>
                <a:gridCol w="480054"/>
                <a:gridCol w="480054"/>
                <a:gridCol w="480054"/>
                <a:gridCol w="480054"/>
                <a:gridCol w="480054"/>
                <a:gridCol w="480054"/>
                <a:gridCol w="480054"/>
                <a:gridCol w="480054"/>
                <a:gridCol w="480054"/>
                <a:gridCol w="480054"/>
                <a:gridCol w="480054"/>
                <a:gridCol w="480054"/>
              </a:tblGrid>
              <a:tr h="44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9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5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P\Desktop\orange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664296" cy="2483537"/>
          </a:xfrm>
          <a:prstGeom prst="rect">
            <a:avLst/>
          </a:prstGeom>
          <a:noFill/>
        </p:spPr>
      </p:pic>
      <p:pic>
        <p:nvPicPr>
          <p:cNvPr id="10243" name="Picture 3" descr="C:\Users\STP\Desktop\lem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448333" cy="17837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149080"/>
            <a:ext cx="309634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цитрусовые</a:t>
            </a:r>
            <a:endParaRPr lang="ru-RU" dirty="0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652120" y="4221088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цедра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TP\Desktop\1389183215_-rabot-v-ogorode-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680527"/>
            <a:ext cx="5544616" cy="4169917"/>
          </a:xfrm>
          <a:prstGeom prst="rect">
            <a:avLst/>
          </a:prstGeom>
          <a:noFill/>
        </p:spPr>
      </p:pic>
      <p:pic>
        <p:nvPicPr>
          <p:cNvPr id="1033" name="Picture 9" descr="C:\Users\STP\Desktop\100437646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1343025" cy="1057275"/>
          </a:xfrm>
          <a:prstGeom prst="rect">
            <a:avLst/>
          </a:prstGeom>
          <a:noFill/>
        </p:spPr>
      </p:pic>
      <p:pic>
        <p:nvPicPr>
          <p:cNvPr id="1034" name="Picture 10" descr="C:\Users\STP\Desktop\1004376461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229200"/>
            <a:ext cx="1276350" cy="1085850"/>
          </a:xfrm>
          <a:prstGeom prst="rect">
            <a:avLst/>
          </a:prstGeom>
          <a:noFill/>
        </p:spPr>
      </p:pic>
      <p:pic>
        <p:nvPicPr>
          <p:cNvPr id="1035" name="Picture 11" descr="C:\Users\STP\Desktop\1004376461 - коп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772816"/>
            <a:ext cx="1314450" cy="1133475"/>
          </a:xfrm>
          <a:prstGeom prst="rect">
            <a:avLst/>
          </a:prstGeom>
          <a:noFill/>
        </p:spPr>
      </p:pic>
      <p:pic>
        <p:nvPicPr>
          <p:cNvPr id="1036" name="Picture 12" descr="C:\Users\STP\Desktop\1004376461 - копия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1181100" cy="1104900"/>
          </a:xfrm>
          <a:prstGeom prst="rect">
            <a:avLst/>
          </a:prstGeom>
          <a:noFill/>
        </p:spPr>
      </p:pic>
      <p:pic>
        <p:nvPicPr>
          <p:cNvPr id="1037" name="Picture 13" descr="C:\Users\STP\Desktop\1004376461 - копия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17032"/>
            <a:ext cx="1219200" cy="1047750"/>
          </a:xfrm>
          <a:prstGeom prst="rect">
            <a:avLst/>
          </a:prstGeom>
          <a:noFill/>
        </p:spPr>
      </p:pic>
      <p:pic>
        <p:nvPicPr>
          <p:cNvPr id="1038" name="Picture 14" descr="C:\Users\STP\Desktop\1004376461 - копия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5301208"/>
            <a:ext cx="1171575" cy="1104900"/>
          </a:xfrm>
          <a:prstGeom prst="rect">
            <a:avLst/>
          </a:prstGeom>
          <a:noFill/>
        </p:spPr>
      </p:pic>
      <p:pic>
        <p:nvPicPr>
          <p:cNvPr id="1039" name="Picture 15" descr="C:\Users\STP\Desktop\10043764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5229200"/>
            <a:ext cx="1295400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TP\Desktop\641b34c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118431"/>
            <a:ext cx="3672408" cy="2739569"/>
          </a:xfrm>
          <a:prstGeom prst="rect">
            <a:avLst/>
          </a:prstGeom>
          <a:noFill/>
        </p:spPr>
      </p:pic>
      <p:pic>
        <p:nvPicPr>
          <p:cNvPr id="2053" name="Picture 5" descr="C:\Users\STP\Desktop\s11571736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149080"/>
            <a:ext cx="1083965" cy="1127323"/>
          </a:xfrm>
          <a:prstGeom prst="rect">
            <a:avLst/>
          </a:prstGeom>
          <a:noFill/>
        </p:spPr>
      </p:pic>
      <p:pic>
        <p:nvPicPr>
          <p:cNvPr id="2054" name="Picture 6" descr="C:\Users\STP\Desktop\s11571736 - коп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301208"/>
            <a:ext cx="1106631" cy="1223119"/>
          </a:xfrm>
          <a:prstGeom prst="rect">
            <a:avLst/>
          </a:prstGeom>
          <a:noFill/>
        </p:spPr>
      </p:pic>
      <p:pic>
        <p:nvPicPr>
          <p:cNvPr id="2055" name="Picture 7" descr="C:\Users\STP\Desktop\s11571736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445224"/>
            <a:ext cx="1022183" cy="1103106"/>
          </a:xfrm>
          <a:prstGeom prst="rect">
            <a:avLst/>
          </a:prstGeom>
          <a:noFill/>
        </p:spPr>
      </p:pic>
      <p:pic>
        <p:nvPicPr>
          <p:cNvPr id="2056" name="Picture 8" descr="C:\Users\STP\Desktop\s11571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852936"/>
            <a:ext cx="1097373" cy="1008112"/>
          </a:xfrm>
          <a:prstGeom prst="rect">
            <a:avLst/>
          </a:prstGeom>
          <a:noFill/>
        </p:spPr>
      </p:pic>
      <p:pic>
        <p:nvPicPr>
          <p:cNvPr id="2057" name="Picture 9" descr="C:\Users\STP\Desktop\s11571736 - копия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924944"/>
            <a:ext cx="946905" cy="1114007"/>
          </a:xfrm>
          <a:prstGeom prst="rect">
            <a:avLst/>
          </a:prstGeom>
          <a:noFill/>
        </p:spPr>
      </p:pic>
      <p:pic>
        <p:nvPicPr>
          <p:cNvPr id="2058" name="Picture 10" descr="C:\Users\STP\Desktop\grush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445224"/>
            <a:ext cx="792088" cy="1142401"/>
          </a:xfrm>
          <a:prstGeom prst="rect">
            <a:avLst/>
          </a:prstGeom>
          <a:noFill/>
        </p:spPr>
      </p:pic>
      <p:pic>
        <p:nvPicPr>
          <p:cNvPr id="2059" name="Picture 11" descr="C:\Users\STP\Desktop\699b4a389eb104aec13ceda9b33cdb7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1061343" cy="1061343"/>
          </a:xfrm>
          <a:prstGeom prst="rect">
            <a:avLst/>
          </a:prstGeom>
          <a:noFill/>
        </p:spPr>
      </p:pic>
      <p:pic>
        <p:nvPicPr>
          <p:cNvPr id="2060" name="Picture 12" descr="C:\Users\STP\Desktop\00000590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2852936"/>
            <a:ext cx="1152128" cy="864096"/>
          </a:xfrm>
          <a:prstGeom prst="rect">
            <a:avLst/>
          </a:prstGeom>
          <a:noFill/>
        </p:spPr>
      </p:pic>
      <p:pic>
        <p:nvPicPr>
          <p:cNvPr id="2061" name="Picture 13" descr="C:\Users\STP\Desktop\1568-4-f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884411" cy="884411"/>
          </a:xfrm>
          <a:prstGeom prst="rect">
            <a:avLst/>
          </a:prstGeom>
          <a:noFill/>
        </p:spPr>
      </p:pic>
      <p:pic>
        <p:nvPicPr>
          <p:cNvPr id="2062" name="Picture 14" descr="C:\Users\STP\Desktop\lemon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009352" cy="735385"/>
          </a:xfrm>
          <a:prstGeom prst="rect">
            <a:avLst/>
          </a:prstGeom>
          <a:noFill/>
        </p:spPr>
      </p:pic>
      <p:pic>
        <p:nvPicPr>
          <p:cNvPr id="2063" name="Picture 15" descr="C:\Users\STP\Desktop\orange8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3140968"/>
            <a:ext cx="821863" cy="766105"/>
          </a:xfrm>
          <a:prstGeom prst="rect">
            <a:avLst/>
          </a:prstGeom>
          <a:noFill/>
        </p:spPr>
      </p:pic>
      <p:pic>
        <p:nvPicPr>
          <p:cNvPr id="2064" name="Picture 16" descr="C:\Users\STP\Desktop\i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108012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39136" cy="2376264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Фрукты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TP\Desktop\orange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99958"/>
            <a:ext cx="2880320" cy="2684904"/>
          </a:xfrm>
          <a:prstGeom prst="rect">
            <a:avLst/>
          </a:prstGeom>
          <a:noFill/>
        </p:spPr>
      </p:pic>
      <p:pic>
        <p:nvPicPr>
          <p:cNvPr id="3075" name="Picture 3" descr="C:\Users\STP\Desktop\lem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2978791" cy="217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P\Desktop\31-orange-tr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903460" cy="3672408"/>
          </a:xfrm>
          <a:prstGeom prst="rect">
            <a:avLst/>
          </a:prstGeom>
          <a:noFill/>
        </p:spPr>
      </p:pic>
      <p:pic>
        <p:nvPicPr>
          <p:cNvPr id="4099" name="Picture 3" descr="C:\Users\STP\Desktop\grow-your-own-lemon-tree-out-of-store-bought-lemons-in-easy-steps-homesthetics________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35920"/>
            <a:ext cx="4289127" cy="378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9800" dirty="0" err="1" smtClean="0">
                <a:latin typeface="Times New Roman" pitchFamily="18" charset="0"/>
                <a:cs typeface="Times New Roman" pitchFamily="18" charset="0"/>
              </a:rPr>
              <a:t>Цит-ру-со-вы-е</a:t>
            </a:r>
            <a:endParaRPr lang="ru-RU" sz="9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TP\Desktop\apelsinovoe-derevo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255790" cy="3240360"/>
          </a:xfrm>
          <a:prstGeom prst="rect">
            <a:avLst/>
          </a:prstGeom>
          <a:noFill/>
        </p:spPr>
      </p:pic>
      <p:pic>
        <p:nvPicPr>
          <p:cNvPr id="5123" name="Picture 3" descr="C:\Users\STP\Desktop\slide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39602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P\Desktop\lem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843090"/>
            <a:ext cx="2592288" cy="1888667"/>
          </a:xfrm>
          <a:prstGeom prst="rect">
            <a:avLst/>
          </a:prstGeom>
          <a:noFill/>
        </p:spPr>
      </p:pic>
      <p:pic>
        <p:nvPicPr>
          <p:cNvPr id="6147" name="Picture 3" descr="C:\Users\STP\Desktop\orange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2664296" cy="2483537"/>
          </a:xfrm>
          <a:prstGeom prst="rect">
            <a:avLst/>
          </a:prstGeom>
          <a:noFill/>
        </p:spPr>
      </p:pic>
      <p:pic>
        <p:nvPicPr>
          <p:cNvPr id="6148" name="Picture 4" descr="C:\Users\STP\Desktop\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260253" cy="1491139"/>
          </a:xfrm>
          <a:prstGeom prst="rect">
            <a:avLst/>
          </a:prstGeom>
          <a:noFill/>
        </p:spPr>
      </p:pic>
      <p:pic>
        <p:nvPicPr>
          <p:cNvPr id="6149" name="Picture 5" descr="C:\Users\STP\Desktop\sitr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009775" cy="2009775"/>
          </a:xfrm>
          <a:prstGeom prst="rect">
            <a:avLst/>
          </a:prstGeom>
          <a:noFill/>
        </p:spPr>
      </p:pic>
      <p:pic>
        <p:nvPicPr>
          <p:cNvPr id="6150" name="Picture 6" descr="C:\Users\STP\Desktop\d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1998581" cy="1483946"/>
          </a:xfrm>
          <a:prstGeom prst="rect">
            <a:avLst/>
          </a:prstGeom>
          <a:noFill/>
        </p:spPr>
      </p:pic>
      <p:pic>
        <p:nvPicPr>
          <p:cNvPr id="6151" name="Picture 7" descr="C:\Users\STP\Desktop\varene_iz_limonov_s_kojuroi-12023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157192"/>
            <a:ext cx="2016224" cy="1318610"/>
          </a:xfrm>
          <a:prstGeom prst="rect">
            <a:avLst/>
          </a:prstGeom>
          <a:noFill/>
        </p:spPr>
      </p:pic>
      <p:pic>
        <p:nvPicPr>
          <p:cNvPr id="6152" name="Picture 8" descr="C:\Users\STP\Desktop\лимонный-пирог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088232" cy="1392154"/>
          </a:xfrm>
          <a:prstGeom prst="rect">
            <a:avLst/>
          </a:prstGeom>
          <a:noFill/>
        </p:spPr>
      </p:pic>
      <p:pic>
        <p:nvPicPr>
          <p:cNvPr id="6153" name="Picture 9" descr="C:\Users\STP\Desktop\Апельсиновый-слоеный-пирог-из-готового-теста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1656184" cy="139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</Words>
  <Application>Microsoft Office PowerPoint</Application>
  <PresentationFormat>Экран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Фрукты: лимон, апельсин</vt:lpstr>
      <vt:lpstr>Презентация PowerPoint</vt:lpstr>
      <vt:lpstr>Презентация PowerPoint</vt:lpstr>
      <vt:lpstr>Презентация PowerPoint</vt:lpstr>
      <vt:lpstr>Фрукты</vt:lpstr>
      <vt:lpstr>Презентация PowerPoint</vt:lpstr>
      <vt:lpstr> Цит-ру-со-вы-е</vt:lpstr>
      <vt:lpstr>Презентация PowerPoint</vt:lpstr>
      <vt:lpstr>Презентация PowerPoint</vt:lpstr>
      <vt:lpstr>Цед-ра</vt:lpstr>
      <vt:lpstr>Презентация PowerPoint</vt:lpstr>
      <vt:lpstr>Презентация PowerPoint</vt:lpstr>
      <vt:lpstr> </vt:lpstr>
      <vt:lpstr>сладкий</vt:lpstr>
      <vt:lpstr>Презентация PowerPoint</vt:lpstr>
      <vt:lpstr>Презентация PowerPoint</vt:lpstr>
      <vt:lpstr>Презентация PowerPoint</vt:lpstr>
      <vt:lpstr>Презентация PowerPoint</vt:lpstr>
      <vt:lpstr>цитрусовые</vt:lpstr>
      <vt:lpstr>Презентация PowerPoint</vt:lpstr>
    </vt:vector>
  </TitlesOfParts>
  <Company>Win-Yagd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Й</dc:title>
  <dc:creator>STP</dc:creator>
  <cp:lastModifiedBy>Stype</cp:lastModifiedBy>
  <cp:revision>24</cp:revision>
  <dcterms:created xsi:type="dcterms:W3CDTF">2015-03-10T18:02:01Z</dcterms:created>
  <dcterms:modified xsi:type="dcterms:W3CDTF">2016-01-09T14:18:55Z</dcterms:modified>
</cp:coreProperties>
</file>