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56" r:id="rId3"/>
    <p:sldId id="277" r:id="rId4"/>
    <p:sldId id="257" r:id="rId5"/>
    <p:sldId id="278" r:id="rId6"/>
    <p:sldId id="273" r:id="rId7"/>
    <p:sldId id="259" r:id="rId8"/>
    <p:sldId id="260" r:id="rId9"/>
    <p:sldId id="279" r:id="rId10"/>
    <p:sldId id="258" r:id="rId11"/>
    <p:sldId id="280" r:id="rId12"/>
    <p:sldId id="281" r:id="rId13"/>
    <p:sldId id="261" r:id="rId14"/>
    <p:sldId id="283" r:id="rId15"/>
    <p:sldId id="282" r:id="rId16"/>
    <p:sldId id="274" r:id="rId17"/>
    <p:sldId id="268" r:id="rId18"/>
    <p:sldId id="287" r:id="rId19"/>
    <p:sldId id="263" r:id="rId20"/>
    <p:sldId id="264" r:id="rId21"/>
    <p:sldId id="284" r:id="rId22"/>
    <p:sldId id="266" r:id="rId23"/>
    <p:sldId id="265" r:id="rId24"/>
    <p:sldId id="285" r:id="rId25"/>
    <p:sldId id="269" r:id="rId26"/>
    <p:sldId id="286" r:id="rId27"/>
    <p:sldId id="267" r:id="rId28"/>
    <p:sldId id="270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7" autoAdjust="0"/>
    <p:restoredTop sz="94660"/>
  </p:normalViewPr>
  <p:slideViewPr>
    <p:cSldViewPr>
      <p:cViewPr varScale="1">
        <p:scale>
          <a:sx n="72" d="100"/>
          <a:sy n="72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FDC45-B46B-48EE-91F8-8458331292D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C0BEB2-877B-4C8F-8202-4DAF82C42ABF}">
      <dgm:prSet phldrT="[Текст]"/>
      <dgm:spPr/>
      <dgm:t>
        <a:bodyPr/>
        <a:lstStyle/>
        <a:p>
          <a:r>
            <a:rPr lang="ru-RU" dirty="0" err="1" smtClean="0"/>
            <a:t>Пчело-водство</a:t>
          </a:r>
          <a:endParaRPr lang="ru-RU" dirty="0"/>
        </a:p>
      </dgm:t>
    </dgm:pt>
    <dgm:pt modelId="{ADC8EDC4-0892-4F6A-A9C7-6C4DEEE53717}" type="parTrans" cxnId="{411EC8DD-86F8-4D43-804D-C5B547A5ECA8}">
      <dgm:prSet/>
      <dgm:spPr/>
      <dgm:t>
        <a:bodyPr/>
        <a:lstStyle/>
        <a:p>
          <a:endParaRPr lang="ru-RU"/>
        </a:p>
      </dgm:t>
    </dgm:pt>
    <dgm:pt modelId="{989B89ED-9EA3-495A-8E8E-ADD49D15AEB0}" type="sibTrans" cxnId="{411EC8DD-86F8-4D43-804D-C5B547A5ECA8}">
      <dgm:prSet/>
      <dgm:spPr/>
      <dgm:t>
        <a:bodyPr/>
        <a:lstStyle/>
        <a:p>
          <a:endParaRPr lang="ru-RU"/>
        </a:p>
      </dgm:t>
    </dgm:pt>
    <dgm:pt modelId="{F65A0653-C3D7-41B4-AC7B-A89439492710}">
      <dgm:prSet phldrT="[Текст]"/>
      <dgm:spPr/>
      <dgm:t>
        <a:bodyPr/>
        <a:lstStyle/>
        <a:p>
          <a:r>
            <a:rPr lang="ru-RU"/>
            <a:t>семейный бюджет</a:t>
          </a:r>
        </a:p>
      </dgm:t>
    </dgm:pt>
    <dgm:pt modelId="{21B1D1C3-AB26-4DA8-B003-1CE956BACA27}" type="parTrans" cxnId="{053DBAC4-CDF9-49A8-828A-B2D7793D232F}">
      <dgm:prSet/>
      <dgm:spPr/>
      <dgm:t>
        <a:bodyPr/>
        <a:lstStyle/>
        <a:p>
          <a:endParaRPr lang="ru-RU"/>
        </a:p>
      </dgm:t>
    </dgm:pt>
    <dgm:pt modelId="{A4FC4B04-F436-464A-AD31-6EBFC330E8C0}" type="sibTrans" cxnId="{053DBAC4-CDF9-49A8-828A-B2D7793D232F}">
      <dgm:prSet/>
      <dgm:spPr/>
      <dgm:t>
        <a:bodyPr/>
        <a:lstStyle/>
        <a:p>
          <a:endParaRPr lang="ru-RU"/>
        </a:p>
      </dgm:t>
    </dgm:pt>
    <dgm:pt modelId="{BB30C597-76FF-4736-AEA0-F59E986CDDB1}">
      <dgm:prSet phldrT="[Текст]"/>
      <dgm:spPr/>
      <dgm:t>
        <a:bodyPr/>
        <a:lstStyle/>
        <a:p>
          <a:r>
            <a:rPr lang="ru-RU" dirty="0" smtClean="0"/>
            <a:t> вкусный </a:t>
          </a:r>
        </a:p>
        <a:p>
          <a:r>
            <a:rPr lang="ru-RU" dirty="0" smtClean="0"/>
            <a:t>мёд</a:t>
          </a:r>
          <a:endParaRPr lang="ru-RU" dirty="0"/>
        </a:p>
      </dgm:t>
    </dgm:pt>
    <dgm:pt modelId="{1FD9F2DD-FF08-4822-9844-6B6CD6939DBE}" type="sibTrans" cxnId="{9EB5C3BE-9788-4FE7-833C-F43D15D2CEF8}">
      <dgm:prSet/>
      <dgm:spPr/>
      <dgm:t>
        <a:bodyPr/>
        <a:lstStyle/>
        <a:p>
          <a:endParaRPr lang="ru-RU"/>
        </a:p>
      </dgm:t>
    </dgm:pt>
    <dgm:pt modelId="{CA970D7B-1F9B-4070-B1B9-B56E4E49612A}" type="parTrans" cxnId="{9EB5C3BE-9788-4FE7-833C-F43D15D2CEF8}">
      <dgm:prSet/>
      <dgm:spPr/>
      <dgm:t>
        <a:bodyPr/>
        <a:lstStyle/>
        <a:p>
          <a:endParaRPr lang="ru-RU"/>
        </a:p>
      </dgm:t>
    </dgm:pt>
    <dgm:pt modelId="{CD91D485-EF8B-4D8A-B57E-14B4DC49CBAD}">
      <dgm:prSet phldrT="[Текст]"/>
      <dgm:spPr/>
      <dgm:t>
        <a:bodyPr/>
        <a:lstStyle/>
        <a:p>
          <a:r>
            <a:rPr lang="ru-RU"/>
            <a:t>хобби</a:t>
          </a:r>
        </a:p>
      </dgm:t>
    </dgm:pt>
    <dgm:pt modelId="{1EABD7AE-F66D-4BCB-9F3A-BEAE7C74FF4B}" type="parTrans" cxnId="{B9023D7F-FEE4-4D94-B4BC-E25A88C32ECB}">
      <dgm:prSet/>
      <dgm:spPr/>
      <dgm:t>
        <a:bodyPr/>
        <a:lstStyle/>
        <a:p>
          <a:endParaRPr lang="ru-RU"/>
        </a:p>
      </dgm:t>
    </dgm:pt>
    <dgm:pt modelId="{7C10230D-47DF-400A-9619-7747EE411E82}" type="sibTrans" cxnId="{B9023D7F-FEE4-4D94-B4BC-E25A88C32ECB}">
      <dgm:prSet/>
      <dgm:spPr/>
      <dgm:t>
        <a:bodyPr/>
        <a:lstStyle/>
        <a:p>
          <a:endParaRPr lang="ru-RU"/>
        </a:p>
      </dgm:t>
    </dgm:pt>
    <dgm:pt modelId="{ECF34355-34D5-4D8E-89D3-784B7A40EA27}" type="pres">
      <dgm:prSet presAssocID="{121FDC45-B46B-48EE-91F8-8458331292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BDC83-A282-4FBC-96BA-444196E6D5AE}" type="pres">
      <dgm:prSet presAssocID="{69C0BEB2-877B-4C8F-8202-4DAF82C42ABF}" presName="root1" presStyleCnt="0"/>
      <dgm:spPr/>
    </dgm:pt>
    <dgm:pt modelId="{9D03FEE7-EABA-4628-BCA7-0E4CE80E13A9}" type="pres">
      <dgm:prSet presAssocID="{69C0BEB2-877B-4C8F-8202-4DAF82C42A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766E91-8589-4AE9-B5D6-8B0A738D3D88}" type="pres">
      <dgm:prSet presAssocID="{69C0BEB2-877B-4C8F-8202-4DAF82C42ABF}" presName="level2hierChild" presStyleCnt="0"/>
      <dgm:spPr/>
    </dgm:pt>
    <dgm:pt modelId="{547979C5-8041-48E0-8CD8-1FFA384AC038}" type="pres">
      <dgm:prSet presAssocID="{CA970D7B-1F9B-4070-B1B9-B56E4E49612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E81B9E2-251A-481C-B44A-AB850E11D638}" type="pres">
      <dgm:prSet presAssocID="{CA970D7B-1F9B-4070-B1B9-B56E4E49612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14A79EF-4B9B-4E1F-9EB3-7070F412F35A}" type="pres">
      <dgm:prSet presAssocID="{BB30C597-76FF-4736-AEA0-F59E986CDDB1}" presName="root2" presStyleCnt="0"/>
      <dgm:spPr/>
    </dgm:pt>
    <dgm:pt modelId="{26BD4C78-6C2D-4A97-9517-05BE806658E9}" type="pres">
      <dgm:prSet presAssocID="{BB30C597-76FF-4736-AEA0-F59E986CDDB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D9F511-336E-4C38-A029-278670D312B6}" type="pres">
      <dgm:prSet presAssocID="{BB30C597-76FF-4736-AEA0-F59E986CDDB1}" presName="level3hierChild" presStyleCnt="0"/>
      <dgm:spPr/>
    </dgm:pt>
    <dgm:pt modelId="{8B35EB62-D466-45DF-8E06-B11F839A28DB}" type="pres">
      <dgm:prSet presAssocID="{21B1D1C3-AB26-4DA8-B003-1CE956BACA2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B0272B7-4990-40CD-96A4-131A6A292EAB}" type="pres">
      <dgm:prSet presAssocID="{21B1D1C3-AB26-4DA8-B003-1CE956BACA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646198-49C0-4066-BB2A-649E6EE98C59}" type="pres">
      <dgm:prSet presAssocID="{F65A0653-C3D7-41B4-AC7B-A89439492710}" presName="root2" presStyleCnt="0"/>
      <dgm:spPr/>
    </dgm:pt>
    <dgm:pt modelId="{03BE0CC0-D013-4B57-AF4C-373B0B0783A3}" type="pres">
      <dgm:prSet presAssocID="{F65A0653-C3D7-41B4-AC7B-A8943949271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331C71-53AD-4921-ACD5-7602A33F7894}" type="pres">
      <dgm:prSet presAssocID="{F65A0653-C3D7-41B4-AC7B-A89439492710}" presName="level3hierChild" presStyleCnt="0"/>
      <dgm:spPr/>
    </dgm:pt>
    <dgm:pt modelId="{DD0FEE6A-4D22-4CC6-BDEB-38321636E461}" type="pres">
      <dgm:prSet presAssocID="{1EABD7AE-F66D-4BCB-9F3A-BEAE7C74FF4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1C16CFD-8532-47C5-9F10-C32B3C1992F3}" type="pres">
      <dgm:prSet presAssocID="{1EABD7AE-F66D-4BCB-9F3A-BEAE7C74FF4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399EF28-3693-4289-A8CD-65320C81E5F4}" type="pres">
      <dgm:prSet presAssocID="{CD91D485-EF8B-4D8A-B57E-14B4DC49CBAD}" presName="root2" presStyleCnt="0"/>
      <dgm:spPr/>
    </dgm:pt>
    <dgm:pt modelId="{6515EB1C-D566-4D5A-9788-D2CAFB117EDC}" type="pres">
      <dgm:prSet presAssocID="{CD91D485-EF8B-4D8A-B57E-14B4DC49CBA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5FC44-8346-4A8A-8309-39293169432B}" type="pres">
      <dgm:prSet presAssocID="{CD91D485-EF8B-4D8A-B57E-14B4DC49CBAD}" presName="level3hierChild" presStyleCnt="0"/>
      <dgm:spPr/>
    </dgm:pt>
  </dgm:ptLst>
  <dgm:cxnLst>
    <dgm:cxn modelId="{5FAAB28E-4E83-44C9-B7BF-62B604FBBCDC}" type="presOf" srcId="{1EABD7AE-F66D-4BCB-9F3A-BEAE7C74FF4B}" destId="{DD0FEE6A-4D22-4CC6-BDEB-38321636E461}" srcOrd="0" destOrd="0" presId="urn:microsoft.com/office/officeart/2005/8/layout/hierarchy2"/>
    <dgm:cxn modelId="{ED1C2236-734F-494B-8813-7241BB837461}" type="presOf" srcId="{BB30C597-76FF-4736-AEA0-F59E986CDDB1}" destId="{26BD4C78-6C2D-4A97-9517-05BE806658E9}" srcOrd="0" destOrd="0" presId="urn:microsoft.com/office/officeart/2005/8/layout/hierarchy2"/>
    <dgm:cxn modelId="{DC2EC3D4-6299-4E1A-9D41-ABEC520008B6}" type="presOf" srcId="{CA970D7B-1F9B-4070-B1B9-B56E4E49612A}" destId="{547979C5-8041-48E0-8CD8-1FFA384AC038}" srcOrd="0" destOrd="0" presId="urn:microsoft.com/office/officeart/2005/8/layout/hierarchy2"/>
    <dgm:cxn modelId="{FE28052E-3839-4FC0-BA51-88F5CC39362C}" type="presOf" srcId="{1EABD7AE-F66D-4BCB-9F3A-BEAE7C74FF4B}" destId="{B1C16CFD-8532-47C5-9F10-C32B3C1992F3}" srcOrd="1" destOrd="0" presId="urn:microsoft.com/office/officeart/2005/8/layout/hierarchy2"/>
    <dgm:cxn modelId="{411EC8DD-86F8-4D43-804D-C5B547A5ECA8}" srcId="{121FDC45-B46B-48EE-91F8-8458331292D1}" destId="{69C0BEB2-877B-4C8F-8202-4DAF82C42ABF}" srcOrd="0" destOrd="0" parTransId="{ADC8EDC4-0892-4F6A-A9C7-6C4DEEE53717}" sibTransId="{989B89ED-9EA3-495A-8E8E-ADD49D15AEB0}"/>
    <dgm:cxn modelId="{053DBAC4-CDF9-49A8-828A-B2D7793D232F}" srcId="{69C0BEB2-877B-4C8F-8202-4DAF82C42ABF}" destId="{F65A0653-C3D7-41B4-AC7B-A89439492710}" srcOrd="1" destOrd="0" parTransId="{21B1D1C3-AB26-4DA8-B003-1CE956BACA27}" sibTransId="{A4FC4B04-F436-464A-AD31-6EBFC330E8C0}"/>
    <dgm:cxn modelId="{29CE75EF-8F4A-439D-AF23-760793D63E61}" type="presOf" srcId="{121FDC45-B46B-48EE-91F8-8458331292D1}" destId="{ECF34355-34D5-4D8E-89D3-784B7A40EA27}" srcOrd="0" destOrd="0" presId="urn:microsoft.com/office/officeart/2005/8/layout/hierarchy2"/>
    <dgm:cxn modelId="{BAAE4690-7372-4A47-B58B-91FF2BB44CBA}" type="presOf" srcId="{F65A0653-C3D7-41B4-AC7B-A89439492710}" destId="{03BE0CC0-D013-4B57-AF4C-373B0B0783A3}" srcOrd="0" destOrd="0" presId="urn:microsoft.com/office/officeart/2005/8/layout/hierarchy2"/>
    <dgm:cxn modelId="{9EB5C3BE-9788-4FE7-833C-F43D15D2CEF8}" srcId="{69C0BEB2-877B-4C8F-8202-4DAF82C42ABF}" destId="{BB30C597-76FF-4736-AEA0-F59E986CDDB1}" srcOrd="0" destOrd="0" parTransId="{CA970D7B-1F9B-4070-B1B9-B56E4E49612A}" sibTransId="{1FD9F2DD-FF08-4822-9844-6B6CD6939DBE}"/>
    <dgm:cxn modelId="{9AD190CC-9567-45EE-BE02-EA624EDDB1D8}" type="presOf" srcId="{21B1D1C3-AB26-4DA8-B003-1CE956BACA27}" destId="{9B0272B7-4990-40CD-96A4-131A6A292EAB}" srcOrd="1" destOrd="0" presId="urn:microsoft.com/office/officeart/2005/8/layout/hierarchy2"/>
    <dgm:cxn modelId="{64BB2D88-73B1-4B6D-8C97-2DA120BE9C35}" type="presOf" srcId="{CD91D485-EF8B-4D8A-B57E-14B4DC49CBAD}" destId="{6515EB1C-D566-4D5A-9788-D2CAFB117EDC}" srcOrd="0" destOrd="0" presId="urn:microsoft.com/office/officeart/2005/8/layout/hierarchy2"/>
    <dgm:cxn modelId="{B9023D7F-FEE4-4D94-B4BC-E25A88C32ECB}" srcId="{69C0BEB2-877B-4C8F-8202-4DAF82C42ABF}" destId="{CD91D485-EF8B-4D8A-B57E-14B4DC49CBAD}" srcOrd="2" destOrd="0" parTransId="{1EABD7AE-F66D-4BCB-9F3A-BEAE7C74FF4B}" sibTransId="{7C10230D-47DF-400A-9619-7747EE411E82}"/>
    <dgm:cxn modelId="{BA3451BE-EBAA-48D5-AECF-60A1325B10AC}" type="presOf" srcId="{CA970D7B-1F9B-4070-B1B9-B56E4E49612A}" destId="{8E81B9E2-251A-481C-B44A-AB850E11D638}" srcOrd="1" destOrd="0" presId="urn:microsoft.com/office/officeart/2005/8/layout/hierarchy2"/>
    <dgm:cxn modelId="{FA209970-1EA3-4EDA-88C4-D2C34B3BBB2D}" type="presOf" srcId="{21B1D1C3-AB26-4DA8-B003-1CE956BACA27}" destId="{8B35EB62-D466-45DF-8E06-B11F839A28DB}" srcOrd="0" destOrd="0" presId="urn:microsoft.com/office/officeart/2005/8/layout/hierarchy2"/>
    <dgm:cxn modelId="{23529C85-D7A3-4BD0-96B0-6F7DB43E65B8}" type="presOf" srcId="{69C0BEB2-877B-4C8F-8202-4DAF82C42ABF}" destId="{9D03FEE7-EABA-4628-BCA7-0E4CE80E13A9}" srcOrd="0" destOrd="0" presId="urn:microsoft.com/office/officeart/2005/8/layout/hierarchy2"/>
    <dgm:cxn modelId="{6C6294BA-708A-45C0-8913-2B901FF237CB}" type="presParOf" srcId="{ECF34355-34D5-4D8E-89D3-784B7A40EA27}" destId="{CE8BDC83-A282-4FBC-96BA-444196E6D5AE}" srcOrd="0" destOrd="0" presId="urn:microsoft.com/office/officeart/2005/8/layout/hierarchy2"/>
    <dgm:cxn modelId="{67B4423E-C44F-45BD-851D-6CE4801DF2D8}" type="presParOf" srcId="{CE8BDC83-A282-4FBC-96BA-444196E6D5AE}" destId="{9D03FEE7-EABA-4628-BCA7-0E4CE80E13A9}" srcOrd="0" destOrd="0" presId="urn:microsoft.com/office/officeart/2005/8/layout/hierarchy2"/>
    <dgm:cxn modelId="{EB03CF30-E84D-49AF-A3A5-DCB3CE5E0533}" type="presParOf" srcId="{CE8BDC83-A282-4FBC-96BA-444196E6D5AE}" destId="{6F766E91-8589-4AE9-B5D6-8B0A738D3D88}" srcOrd="1" destOrd="0" presId="urn:microsoft.com/office/officeart/2005/8/layout/hierarchy2"/>
    <dgm:cxn modelId="{A25F71C5-D9F3-44F7-83F4-ECFE58F2F8F8}" type="presParOf" srcId="{6F766E91-8589-4AE9-B5D6-8B0A738D3D88}" destId="{547979C5-8041-48E0-8CD8-1FFA384AC038}" srcOrd="0" destOrd="0" presId="urn:microsoft.com/office/officeart/2005/8/layout/hierarchy2"/>
    <dgm:cxn modelId="{E3D64D3A-40EE-4AC5-AF8A-D401A3B863B0}" type="presParOf" srcId="{547979C5-8041-48E0-8CD8-1FFA384AC038}" destId="{8E81B9E2-251A-481C-B44A-AB850E11D638}" srcOrd="0" destOrd="0" presId="urn:microsoft.com/office/officeart/2005/8/layout/hierarchy2"/>
    <dgm:cxn modelId="{6B02D9BE-A41A-4CA1-B48D-357989A4897A}" type="presParOf" srcId="{6F766E91-8589-4AE9-B5D6-8B0A738D3D88}" destId="{314A79EF-4B9B-4E1F-9EB3-7070F412F35A}" srcOrd="1" destOrd="0" presId="urn:microsoft.com/office/officeart/2005/8/layout/hierarchy2"/>
    <dgm:cxn modelId="{39157549-7DC5-44DA-8B54-47CB02B1E044}" type="presParOf" srcId="{314A79EF-4B9B-4E1F-9EB3-7070F412F35A}" destId="{26BD4C78-6C2D-4A97-9517-05BE806658E9}" srcOrd="0" destOrd="0" presId="urn:microsoft.com/office/officeart/2005/8/layout/hierarchy2"/>
    <dgm:cxn modelId="{0737D694-D860-4E3E-A5DB-D36CF0D8451E}" type="presParOf" srcId="{314A79EF-4B9B-4E1F-9EB3-7070F412F35A}" destId="{61D9F511-336E-4C38-A029-278670D312B6}" srcOrd="1" destOrd="0" presId="urn:microsoft.com/office/officeart/2005/8/layout/hierarchy2"/>
    <dgm:cxn modelId="{41307854-0397-4CAE-B5C0-306FC372FD1B}" type="presParOf" srcId="{6F766E91-8589-4AE9-B5D6-8B0A738D3D88}" destId="{8B35EB62-D466-45DF-8E06-B11F839A28DB}" srcOrd="2" destOrd="0" presId="urn:microsoft.com/office/officeart/2005/8/layout/hierarchy2"/>
    <dgm:cxn modelId="{476A0FD1-1354-4CCF-AE24-4C5718CAE5DA}" type="presParOf" srcId="{8B35EB62-D466-45DF-8E06-B11F839A28DB}" destId="{9B0272B7-4990-40CD-96A4-131A6A292EAB}" srcOrd="0" destOrd="0" presId="urn:microsoft.com/office/officeart/2005/8/layout/hierarchy2"/>
    <dgm:cxn modelId="{D46B99AF-6B49-4BC3-8993-2B54EBA42521}" type="presParOf" srcId="{6F766E91-8589-4AE9-B5D6-8B0A738D3D88}" destId="{69646198-49C0-4066-BB2A-649E6EE98C59}" srcOrd="3" destOrd="0" presId="urn:microsoft.com/office/officeart/2005/8/layout/hierarchy2"/>
    <dgm:cxn modelId="{AB7A7324-9C9F-48A9-939D-1604017EB557}" type="presParOf" srcId="{69646198-49C0-4066-BB2A-649E6EE98C59}" destId="{03BE0CC0-D013-4B57-AF4C-373B0B0783A3}" srcOrd="0" destOrd="0" presId="urn:microsoft.com/office/officeart/2005/8/layout/hierarchy2"/>
    <dgm:cxn modelId="{2ADDA0ED-9C56-447F-A8C0-CEB3397CAF8A}" type="presParOf" srcId="{69646198-49C0-4066-BB2A-649E6EE98C59}" destId="{A6331C71-53AD-4921-ACD5-7602A33F7894}" srcOrd="1" destOrd="0" presId="urn:microsoft.com/office/officeart/2005/8/layout/hierarchy2"/>
    <dgm:cxn modelId="{1787A2B4-310B-4D63-8470-6BCCD55BD886}" type="presParOf" srcId="{6F766E91-8589-4AE9-B5D6-8B0A738D3D88}" destId="{DD0FEE6A-4D22-4CC6-BDEB-38321636E461}" srcOrd="4" destOrd="0" presId="urn:microsoft.com/office/officeart/2005/8/layout/hierarchy2"/>
    <dgm:cxn modelId="{650A982A-C7DD-442A-9D94-7960F67C4BEB}" type="presParOf" srcId="{DD0FEE6A-4D22-4CC6-BDEB-38321636E461}" destId="{B1C16CFD-8532-47C5-9F10-C32B3C1992F3}" srcOrd="0" destOrd="0" presId="urn:microsoft.com/office/officeart/2005/8/layout/hierarchy2"/>
    <dgm:cxn modelId="{57A67521-1513-4D5B-856A-012786115B59}" type="presParOf" srcId="{6F766E91-8589-4AE9-B5D6-8B0A738D3D88}" destId="{0399EF28-3693-4289-A8CD-65320C81E5F4}" srcOrd="5" destOrd="0" presId="urn:microsoft.com/office/officeart/2005/8/layout/hierarchy2"/>
    <dgm:cxn modelId="{D1D9AEC8-1B24-4E64-95CA-3A73DFF047F0}" type="presParOf" srcId="{0399EF28-3693-4289-A8CD-65320C81E5F4}" destId="{6515EB1C-D566-4D5A-9788-D2CAFB117EDC}" srcOrd="0" destOrd="0" presId="urn:microsoft.com/office/officeart/2005/8/layout/hierarchy2"/>
    <dgm:cxn modelId="{48CD0BC1-804C-4ECA-9767-9020A40B79E0}" type="presParOf" srcId="{0399EF28-3693-4289-A8CD-65320C81E5F4}" destId="{ECE5FC44-8346-4A8A-8309-3929316943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FDC45-B46B-48EE-91F8-8458331292D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C0BEB2-877B-4C8F-8202-4DAF82C42ABF}">
      <dgm:prSet phldrT="[Текст]"/>
      <dgm:spPr/>
      <dgm:t>
        <a:bodyPr/>
        <a:lstStyle/>
        <a:p>
          <a:r>
            <a:rPr lang="ru-RU" dirty="0" err="1" smtClean="0"/>
            <a:t>Пчело</a:t>
          </a:r>
          <a:r>
            <a:rPr lang="ru-RU" dirty="0" smtClean="0"/>
            <a:t> -</a:t>
          </a:r>
          <a:r>
            <a:rPr lang="ru-RU" dirty="0" err="1" smtClean="0"/>
            <a:t>водство</a:t>
          </a:r>
          <a:endParaRPr lang="ru-RU" dirty="0"/>
        </a:p>
      </dgm:t>
    </dgm:pt>
    <dgm:pt modelId="{ADC8EDC4-0892-4F6A-A9C7-6C4DEEE53717}" type="parTrans" cxnId="{411EC8DD-86F8-4D43-804D-C5B547A5ECA8}">
      <dgm:prSet/>
      <dgm:spPr/>
      <dgm:t>
        <a:bodyPr/>
        <a:lstStyle/>
        <a:p>
          <a:endParaRPr lang="ru-RU"/>
        </a:p>
      </dgm:t>
    </dgm:pt>
    <dgm:pt modelId="{989B89ED-9EA3-495A-8E8E-ADD49D15AEB0}" type="sibTrans" cxnId="{411EC8DD-86F8-4D43-804D-C5B547A5ECA8}">
      <dgm:prSet/>
      <dgm:spPr/>
      <dgm:t>
        <a:bodyPr/>
        <a:lstStyle/>
        <a:p>
          <a:endParaRPr lang="ru-RU"/>
        </a:p>
      </dgm:t>
    </dgm:pt>
    <dgm:pt modelId="{F65A0653-C3D7-41B4-AC7B-A89439492710}">
      <dgm:prSet phldrT="[Текст]"/>
      <dgm:spPr/>
      <dgm:t>
        <a:bodyPr/>
        <a:lstStyle/>
        <a:p>
          <a:r>
            <a:rPr lang="ru-RU" dirty="0"/>
            <a:t>семейный бюджет</a:t>
          </a:r>
        </a:p>
      </dgm:t>
    </dgm:pt>
    <dgm:pt modelId="{21B1D1C3-AB26-4DA8-B003-1CE956BACA27}" type="parTrans" cxnId="{053DBAC4-CDF9-49A8-828A-B2D7793D232F}">
      <dgm:prSet/>
      <dgm:spPr/>
      <dgm:t>
        <a:bodyPr/>
        <a:lstStyle/>
        <a:p>
          <a:endParaRPr lang="ru-RU"/>
        </a:p>
      </dgm:t>
    </dgm:pt>
    <dgm:pt modelId="{A4FC4B04-F436-464A-AD31-6EBFC330E8C0}" type="sibTrans" cxnId="{053DBAC4-CDF9-49A8-828A-B2D7793D232F}">
      <dgm:prSet/>
      <dgm:spPr/>
      <dgm:t>
        <a:bodyPr/>
        <a:lstStyle/>
        <a:p>
          <a:endParaRPr lang="ru-RU"/>
        </a:p>
      </dgm:t>
    </dgm:pt>
    <dgm:pt modelId="{BB30C597-76FF-4736-AEA0-F59E986CDDB1}">
      <dgm:prSet phldrT="[Текст]"/>
      <dgm:spPr/>
      <dgm:t>
        <a:bodyPr/>
        <a:lstStyle/>
        <a:p>
          <a:r>
            <a:rPr lang="ru-RU" dirty="0" smtClean="0"/>
            <a:t>вкусный </a:t>
          </a:r>
          <a:r>
            <a:rPr lang="ru-RU" dirty="0"/>
            <a:t>мёд</a:t>
          </a:r>
        </a:p>
      </dgm:t>
    </dgm:pt>
    <dgm:pt modelId="{1FD9F2DD-FF08-4822-9844-6B6CD6939DBE}" type="sibTrans" cxnId="{9EB5C3BE-9788-4FE7-833C-F43D15D2CEF8}">
      <dgm:prSet/>
      <dgm:spPr/>
      <dgm:t>
        <a:bodyPr/>
        <a:lstStyle/>
        <a:p>
          <a:endParaRPr lang="ru-RU"/>
        </a:p>
      </dgm:t>
    </dgm:pt>
    <dgm:pt modelId="{CA970D7B-1F9B-4070-B1B9-B56E4E49612A}" type="parTrans" cxnId="{9EB5C3BE-9788-4FE7-833C-F43D15D2CEF8}">
      <dgm:prSet/>
      <dgm:spPr/>
      <dgm:t>
        <a:bodyPr/>
        <a:lstStyle/>
        <a:p>
          <a:endParaRPr lang="ru-RU"/>
        </a:p>
      </dgm:t>
    </dgm:pt>
    <dgm:pt modelId="{CD91D485-EF8B-4D8A-B57E-14B4DC49CBAD}">
      <dgm:prSet phldrT="[Текст]"/>
      <dgm:spPr/>
      <dgm:t>
        <a:bodyPr/>
        <a:lstStyle/>
        <a:p>
          <a:r>
            <a:rPr lang="ru-RU" dirty="0"/>
            <a:t>хобби</a:t>
          </a:r>
        </a:p>
      </dgm:t>
    </dgm:pt>
    <dgm:pt modelId="{1EABD7AE-F66D-4BCB-9F3A-BEAE7C74FF4B}" type="parTrans" cxnId="{B9023D7F-FEE4-4D94-B4BC-E25A88C32ECB}">
      <dgm:prSet/>
      <dgm:spPr/>
      <dgm:t>
        <a:bodyPr/>
        <a:lstStyle/>
        <a:p>
          <a:endParaRPr lang="ru-RU"/>
        </a:p>
      </dgm:t>
    </dgm:pt>
    <dgm:pt modelId="{7C10230D-47DF-400A-9619-7747EE411E82}" type="sibTrans" cxnId="{B9023D7F-FEE4-4D94-B4BC-E25A88C32ECB}">
      <dgm:prSet/>
      <dgm:spPr/>
      <dgm:t>
        <a:bodyPr/>
        <a:lstStyle/>
        <a:p>
          <a:endParaRPr lang="ru-RU"/>
        </a:p>
      </dgm:t>
    </dgm:pt>
    <dgm:pt modelId="{ECF34355-34D5-4D8E-89D3-784B7A40EA27}" type="pres">
      <dgm:prSet presAssocID="{121FDC45-B46B-48EE-91F8-8458331292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BDC83-A282-4FBC-96BA-444196E6D5AE}" type="pres">
      <dgm:prSet presAssocID="{69C0BEB2-877B-4C8F-8202-4DAF82C42ABF}" presName="root1" presStyleCnt="0"/>
      <dgm:spPr/>
    </dgm:pt>
    <dgm:pt modelId="{9D03FEE7-EABA-4628-BCA7-0E4CE80E13A9}" type="pres">
      <dgm:prSet presAssocID="{69C0BEB2-877B-4C8F-8202-4DAF82C42A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766E91-8589-4AE9-B5D6-8B0A738D3D88}" type="pres">
      <dgm:prSet presAssocID="{69C0BEB2-877B-4C8F-8202-4DAF82C42ABF}" presName="level2hierChild" presStyleCnt="0"/>
      <dgm:spPr/>
    </dgm:pt>
    <dgm:pt modelId="{547979C5-8041-48E0-8CD8-1FFA384AC038}" type="pres">
      <dgm:prSet presAssocID="{CA970D7B-1F9B-4070-B1B9-B56E4E49612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E81B9E2-251A-481C-B44A-AB850E11D638}" type="pres">
      <dgm:prSet presAssocID="{CA970D7B-1F9B-4070-B1B9-B56E4E49612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14A79EF-4B9B-4E1F-9EB3-7070F412F35A}" type="pres">
      <dgm:prSet presAssocID="{BB30C597-76FF-4736-AEA0-F59E986CDDB1}" presName="root2" presStyleCnt="0"/>
      <dgm:spPr/>
    </dgm:pt>
    <dgm:pt modelId="{26BD4C78-6C2D-4A97-9517-05BE806658E9}" type="pres">
      <dgm:prSet presAssocID="{BB30C597-76FF-4736-AEA0-F59E986CDDB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D9F511-336E-4C38-A029-278670D312B6}" type="pres">
      <dgm:prSet presAssocID="{BB30C597-76FF-4736-AEA0-F59E986CDDB1}" presName="level3hierChild" presStyleCnt="0"/>
      <dgm:spPr/>
    </dgm:pt>
    <dgm:pt modelId="{8B35EB62-D466-45DF-8E06-B11F839A28DB}" type="pres">
      <dgm:prSet presAssocID="{21B1D1C3-AB26-4DA8-B003-1CE956BACA2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B0272B7-4990-40CD-96A4-131A6A292EAB}" type="pres">
      <dgm:prSet presAssocID="{21B1D1C3-AB26-4DA8-B003-1CE956BACA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646198-49C0-4066-BB2A-649E6EE98C59}" type="pres">
      <dgm:prSet presAssocID="{F65A0653-C3D7-41B4-AC7B-A89439492710}" presName="root2" presStyleCnt="0"/>
      <dgm:spPr/>
    </dgm:pt>
    <dgm:pt modelId="{03BE0CC0-D013-4B57-AF4C-373B0B0783A3}" type="pres">
      <dgm:prSet presAssocID="{F65A0653-C3D7-41B4-AC7B-A8943949271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331C71-53AD-4921-ACD5-7602A33F7894}" type="pres">
      <dgm:prSet presAssocID="{F65A0653-C3D7-41B4-AC7B-A89439492710}" presName="level3hierChild" presStyleCnt="0"/>
      <dgm:spPr/>
    </dgm:pt>
    <dgm:pt modelId="{DD0FEE6A-4D22-4CC6-BDEB-38321636E461}" type="pres">
      <dgm:prSet presAssocID="{1EABD7AE-F66D-4BCB-9F3A-BEAE7C74FF4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1C16CFD-8532-47C5-9F10-C32B3C1992F3}" type="pres">
      <dgm:prSet presAssocID="{1EABD7AE-F66D-4BCB-9F3A-BEAE7C74FF4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399EF28-3693-4289-A8CD-65320C81E5F4}" type="pres">
      <dgm:prSet presAssocID="{CD91D485-EF8B-4D8A-B57E-14B4DC49CBAD}" presName="root2" presStyleCnt="0"/>
      <dgm:spPr/>
    </dgm:pt>
    <dgm:pt modelId="{6515EB1C-D566-4D5A-9788-D2CAFB117EDC}" type="pres">
      <dgm:prSet presAssocID="{CD91D485-EF8B-4D8A-B57E-14B4DC49CBA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5FC44-8346-4A8A-8309-39293169432B}" type="pres">
      <dgm:prSet presAssocID="{CD91D485-EF8B-4D8A-B57E-14B4DC49CBAD}" presName="level3hierChild" presStyleCnt="0"/>
      <dgm:spPr/>
    </dgm:pt>
  </dgm:ptLst>
  <dgm:cxnLst>
    <dgm:cxn modelId="{3D749FAC-DC3D-4AA1-8D2A-92761AD246FF}" type="presOf" srcId="{CA970D7B-1F9B-4070-B1B9-B56E4E49612A}" destId="{547979C5-8041-48E0-8CD8-1FFA384AC038}" srcOrd="0" destOrd="0" presId="urn:microsoft.com/office/officeart/2005/8/layout/hierarchy2"/>
    <dgm:cxn modelId="{94508160-F90B-4D33-969F-FC30C89831CA}" type="presOf" srcId="{121FDC45-B46B-48EE-91F8-8458331292D1}" destId="{ECF34355-34D5-4D8E-89D3-784B7A40EA27}" srcOrd="0" destOrd="0" presId="urn:microsoft.com/office/officeart/2005/8/layout/hierarchy2"/>
    <dgm:cxn modelId="{056ECB11-CBA1-4532-B7E9-B1E269EC0650}" type="presOf" srcId="{21B1D1C3-AB26-4DA8-B003-1CE956BACA27}" destId="{9B0272B7-4990-40CD-96A4-131A6A292EAB}" srcOrd="1" destOrd="0" presId="urn:microsoft.com/office/officeart/2005/8/layout/hierarchy2"/>
    <dgm:cxn modelId="{8009E2A5-5838-4F0A-88C6-01B7D390ACB9}" type="presOf" srcId="{1EABD7AE-F66D-4BCB-9F3A-BEAE7C74FF4B}" destId="{DD0FEE6A-4D22-4CC6-BDEB-38321636E461}" srcOrd="0" destOrd="0" presId="urn:microsoft.com/office/officeart/2005/8/layout/hierarchy2"/>
    <dgm:cxn modelId="{378AEA9E-E182-42E8-B903-2F04408030B1}" type="presOf" srcId="{69C0BEB2-877B-4C8F-8202-4DAF82C42ABF}" destId="{9D03FEE7-EABA-4628-BCA7-0E4CE80E13A9}" srcOrd="0" destOrd="0" presId="urn:microsoft.com/office/officeart/2005/8/layout/hierarchy2"/>
    <dgm:cxn modelId="{411EC8DD-86F8-4D43-804D-C5B547A5ECA8}" srcId="{121FDC45-B46B-48EE-91F8-8458331292D1}" destId="{69C0BEB2-877B-4C8F-8202-4DAF82C42ABF}" srcOrd="0" destOrd="0" parTransId="{ADC8EDC4-0892-4F6A-A9C7-6C4DEEE53717}" sibTransId="{989B89ED-9EA3-495A-8E8E-ADD49D15AEB0}"/>
    <dgm:cxn modelId="{6160E15D-0BC7-4D69-A6E3-D3D08DBCEDB9}" type="presOf" srcId="{1EABD7AE-F66D-4BCB-9F3A-BEAE7C74FF4B}" destId="{B1C16CFD-8532-47C5-9F10-C32B3C1992F3}" srcOrd="1" destOrd="0" presId="urn:microsoft.com/office/officeart/2005/8/layout/hierarchy2"/>
    <dgm:cxn modelId="{053DBAC4-CDF9-49A8-828A-B2D7793D232F}" srcId="{69C0BEB2-877B-4C8F-8202-4DAF82C42ABF}" destId="{F65A0653-C3D7-41B4-AC7B-A89439492710}" srcOrd="1" destOrd="0" parTransId="{21B1D1C3-AB26-4DA8-B003-1CE956BACA27}" sibTransId="{A4FC4B04-F436-464A-AD31-6EBFC330E8C0}"/>
    <dgm:cxn modelId="{01AC7EF9-00F7-49AF-987C-A1FBE3C743FC}" type="presOf" srcId="{BB30C597-76FF-4736-AEA0-F59E986CDDB1}" destId="{26BD4C78-6C2D-4A97-9517-05BE806658E9}" srcOrd="0" destOrd="0" presId="urn:microsoft.com/office/officeart/2005/8/layout/hierarchy2"/>
    <dgm:cxn modelId="{9EB5C3BE-9788-4FE7-833C-F43D15D2CEF8}" srcId="{69C0BEB2-877B-4C8F-8202-4DAF82C42ABF}" destId="{BB30C597-76FF-4736-AEA0-F59E986CDDB1}" srcOrd="0" destOrd="0" parTransId="{CA970D7B-1F9B-4070-B1B9-B56E4E49612A}" sibTransId="{1FD9F2DD-FF08-4822-9844-6B6CD6939DBE}"/>
    <dgm:cxn modelId="{3552C7B9-925F-4E50-ADED-AFAC85C387AF}" type="presOf" srcId="{21B1D1C3-AB26-4DA8-B003-1CE956BACA27}" destId="{8B35EB62-D466-45DF-8E06-B11F839A28DB}" srcOrd="0" destOrd="0" presId="urn:microsoft.com/office/officeart/2005/8/layout/hierarchy2"/>
    <dgm:cxn modelId="{7D172D58-D7D1-4BA2-ADE9-E3EC51E41B42}" type="presOf" srcId="{CA970D7B-1F9B-4070-B1B9-B56E4E49612A}" destId="{8E81B9E2-251A-481C-B44A-AB850E11D638}" srcOrd="1" destOrd="0" presId="urn:microsoft.com/office/officeart/2005/8/layout/hierarchy2"/>
    <dgm:cxn modelId="{8025BED9-95D5-44DC-AB1B-F2DF9F044332}" type="presOf" srcId="{CD91D485-EF8B-4D8A-B57E-14B4DC49CBAD}" destId="{6515EB1C-D566-4D5A-9788-D2CAFB117EDC}" srcOrd="0" destOrd="0" presId="urn:microsoft.com/office/officeart/2005/8/layout/hierarchy2"/>
    <dgm:cxn modelId="{B9023D7F-FEE4-4D94-B4BC-E25A88C32ECB}" srcId="{69C0BEB2-877B-4C8F-8202-4DAF82C42ABF}" destId="{CD91D485-EF8B-4D8A-B57E-14B4DC49CBAD}" srcOrd="2" destOrd="0" parTransId="{1EABD7AE-F66D-4BCB-9F3A-BEAE7C74FF4B}" sibTransId="{7C10230D-47DF-400A-9619-7747EE411E82}"/>
    <dgm:cxn modelId="{C6E49E51-E0C3-4472-AD27-7EFBBD3C9700}" type="presOf" srcId="{F65A0653-C3D7-41B4-AC7B-A89439492710}" destId="{03BE0CC0-D013-4B57-AF4C-373B0B0783A3}" srcOrd="0" destOrd="0" presId="urn:microsoft.com/office/officeart/2005/8/layout/hierarchy2"/>
    <dgm:cxn modelId="{2EAFD6A5-3E50-450F-9F90-870CCBB0F36B}" type="presParOf" srcId="{ECF34355-34D5-4D8E-89D3-784B7A40EA27}" destId="{CE8BDC83-A282-4FBC-96BA-444196E6D5AE}" srcOrd="0" destOrd="0" presId="urn:microsoft.com/office/officeart/2005/8/layout/hierarchy2"/>
    <dgm:cxn modelId="{11393294-1098-4020-898F-AA468AFBDA39}" type="presParOf" srcId="{CE8BDC83-A282-4FBC-96BA-444196E6D5AE}" destId="{9D03FEE7-EABA-4628-BCA7-0E4CE80E13A9}" srcOrd="0" destOrd="0" presId="urn:microsoft.com/office/officeart/2005/8/layout/hierarchy2"/>
    <dgm:cxn modelId="{8167A965-512A-450A-BAEF-401614DAB5A1}" type="presParOf" srcId="{CE8BDC83-A282-4FBC-96BA-444196E6D5AE}" destId="{6F766E91-8589-4AE9-B5D6-8B0A738D3D88}" srcOrd="1" destOrd="0" presId="urn:microsoft.com/office/officeart/2005/8/layout/hierarchy2"/>
    <dgm:cxn modelId="{2B3AE1D1-0BC7-4888-AF4B-3C51CA327341}" type="presParOf" srcId="{6F766E91-8589-4AE9-B5D6-8B0A738D3D88}" destId="{547979C5-8041-48E0-8CD8-1FFA384AC038}" srcOrd="0" destOrd="0" presId="urn:microsoft.com/office/officeart/2005/8/layout/hierarchy2"/>
    <dgm:cxn modelId="{80C14626-C255-4168-A26A-6397B2922C45}" type="presParOf" srcId="{547979C5-8041-48E0-8CD8-1FFA384AC038}" destId="{8E81B9E2-251A-481C-B44A-AB850E11D638}" srcOrd="0" destOrd="0" presId="urn:microsoft.com/office/officeart/2005/8/layout/hierarchy2"/>
    <dgm:cxn modelId="{EA6351A2-2ECF-4922-AE69-0DAE7E33C9FC}" type="presParOf" srcId="{6F766E91-8589-4AE9-B5D6-8B0A738D3D88}" destId="{314A79EF-4B9B-4E1F-9EB3-7070F412F35A}" srcOrd="1" destOrd="0" presId="urn:microsoft.com/office/officeart/2005/8/layout/hierarchy2"/>
    <dgm:cxn modelId="{4FB796A5-2DE2-49FD-8302-527685247B26}" type="presParOf" srcId="{314A79EF-4B9B-4E1F-9EB3-7070F412F35A}" destId="{26BD4C78-6C2D-4A97-9517-05BE806658E9}" srcOrd="0" destOrd="0" presId="urn:microsoft.com/office/officeart/2005/8/layout/hierarchy2"/>
    <dgm:cxn modelId="{1C481B3D-13BC-473C-B4EF-1B0C4EB476BD}" type="presParOf" srcId="{314A79EF-4B9B-4E1F-9EB3-7070F412F35A}" destId="{61D9F511-336E-4C38-A029-278670D312B6}" srcOrd="1" destOrd="0" presId="urn:microsoft.com/office/officeart/2005/8/layout/hierarchy2"/>
    <dgm:cxn modelId="{F5A7718B-E2A1-4760-AC33-16E743E6FCB0}" type="presParOf" srcId="{6F766E91-8589-4AE9-B5D6-8B0A738D3D88}" destId="{8B35EB62-D466-45DF-8E06-B11F839A28DB}" srcOrd="2" destOrd="0" presId="urn:microsoft.com/office/officeart/2005/8/layout/hierarchy2"/>
    <dgm:cxn modelId="{74022EBD-895E-453C-B984-1825DF8B4B81}" type="presParOf" srcId="{8B35EB62-D466-45DF-8E06-B11F839A28DB}" destId="{9B0272B7-4990-40CD-96A4-131A6A292EAB}" srcOrd="0" destOrd="0" presId="urn:microsoft.com/office/officeart/2005/8/layout/hierarchy2"/>
    <dgm:cxn modelId="{46AB56F0-FD16-44E5-92C1-74B7BC09563D}" type="presParOf" srcId="{6F766E91-8589-4AE9-B5D6-8B0A738D3D88}" destId="{69646198-49C0-4066-BB2A-649E6EE98C59}" srcOrd="3" destOrd="0" presId="urn:microsoft.com/office/officeart/2005/8/layout/hierarchy2"/>
    <dgm:cxn modelId="{7810B3CC-9B5F-4B78-B9F4-A242A4D04734}" type="presParOf" srcId="{69646198-49C0-4066-BB2A-649E6EE98C59}" destId="{03BE0CC0-D013-4B57-AF4C-373B0B0783A3}" srcOrd="0" destOrd="0" presId="urn:microsoft.com/office/officeart/2005/8/layout/hierarchy2"/>
    <dgm:cxn modelId="{5C6F2990-EA75-44B1-891C-E18DDD09DF66}" type="presParOf" srcId="{69646198-49C0-4066-BB2A-649E6EE98C59}" destId="{A6331C71-53AD-4921-ACD5-7602A33F7894}" srcOrd="1" destOrd="0" presId="urn:microsoft.com/office/officeart/2005/8/layout/hierarchy2"/>
    <dgm:cxn modelId="{B4C1C2C2-23AE-4AA3-A531-D95DC3E50422}" type="presParOf" srcId="{6F766E91-8589-4AE9-B5D6-8B0A738D3D88}" destId="{DD0FEE6A-4D22-4CC6-BDEB-38321636E461}" srcOrd="4" destOrd="0" presId="urn:microsoft.com/office/officeart/2005/8/layout/hierarchy2"/>
    <dgm:cxn modelId="{33AFA9C7-647D-4405-AAD7-3E6E1D986539}" type="presParOf" srcId="{DD0FEE6A-4D22-4CC6-BDEB-38321636E461}" destId="{B1C16CFD-8532-47C5-9F10-C32B3C1992F3}" srcOrd="0" destOrd="0" presId="urn:microsoft.com/office/officeart/2005/8/layout/hierarchy2"/>
    <dgm:cxn modelId="{4AA0ECE6-BA6A-411E-8F3A-34E1E2D74E64}" type="presParOf" srcId="{6F766E91-8589-4AE9-B5D6-8B0A738D3D88}" destId="{0399EF28-3693-4289-A8CD-65320C81E5F4}" srcOrd="5" destOrd="0" presId="urn:microsoft.com/office/officeart/2005/8/layout/hierarchy2"/>
    <dgm:cxn modelId="{6C3E1E74-2FF1-4B7D-8466-8EC7459185EA}" type="presParOf" srcId="{0399EF28-3693-4289-A8CD-65320C81E5F4}" destId="{6515EB1C-D566-4D5A-9788-D2CAFB117EDC}" srcOrd="0" destOrd="0" presId="urn:microsoft.com/office/officeart/2005/8/layout/hierarchy2"/>
    <dgm:cxn modelId="{7EAAF55F-A023-44B7-AB9F-86E3FC7AB2AF}" type="presParOf" srcId="{0399EF28-3693-4289-A8CD-65320C81E5F4}" destId="{ECE5FC44-8346-4A8A-8309-3929316943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08AF-C375-4D18-BDD2-926D00D0F85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C064-E15F-4295-918A-C4A27A44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4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малых лет меня повсюду преследовали  пчёлы. Выхожу в огород – там пчёлы, во дворе – пчёлы.  Они жужжат, жалят. И я всегда задавала себе вопрос: «Зачем они нам нужны? Почему их держат в нашем саду?»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пришла в 1 класс на уроке Окружающего мира я узнала, что пчёлы раньше жили в лесу, были дикими.  Люди издавна занимались бортничеством, то есть брали мед у диких пчёл.   Только потом они были одомашнены. Но зачем?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0C064-E15F-4295-918A-C4A27A44D5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2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0C064-E15F-4295-918A-C4A27A44D5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249"/>
            <a:ext cx="9219575" cy="9356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Проектно-исследовательская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</a:t>
            </a: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		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		  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ученицы      4       класса  </a:t>
            </a:r>
          </a:p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			   МКОУ  «</a:t>
            </a:r>
            <a:r>
              <a:rPr lang="ru-RU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Ишимовская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СОШ»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			 Хисматуллиной Алисы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Руководитель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начальных классов МКОУ «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Ишимовская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СОШ»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Шайнурова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Ильгиза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Вакифовна</a:t>
            </a:r>
            <a:endParaRPr lang="en-US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Колхозная пасека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2883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54358" y="5733256"/>
            <a:ext cx="80648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  колхозная пасека, где работали мои дедушка и бабушка.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955706" cy="501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:\Пчёлки Фото алиса)\пчел\pchyolk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160240" cy="2204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949280"/>
            <a:ext cx="79928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помогали мой папа и его младшие  братья.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392" y="2420888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064"/>
            <a:ext cx="4181148" cy="313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:\Пчёлки Фото алиса)\пчел\104896_800x634_426791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-315416"/>
            <a:ext cx="3384375" cy="2682117"/>
          </a:xfrm>
          <a:prstGeom prst="rect">
            <a:avLst/>
          </a:prstGeom>
          <a:noFill/>
        </p:spPr>
      </p:pic>
      <p:pic>
        <p:nvPicPr>
          <p:cNvPr id="2051" name="Picture 3" descr="H:\Пчёлки Фото алиса)\пчел\79073518_0_5355e_be96a0b1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84968"/>
            <a:ext cx="3131840" cy="369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ster\Desktop\пчё\DSC04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336704" cy="5229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5661248"/>
            <a:ext cx="84969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Дедушка был ведущим пчеловодом колхоза. За что был награждён почётными  грамотами,  премиями  и медалями.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866\фото\разное\P71900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529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866\фото\разное\P71900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714875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866\фото\разное\P72300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783" y="3140968"/>
            <a:ext cx="40682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2956" y="5229200"/>
            <a:ext cx="489711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позже, когда ушли на пенсию, они держали пчёл у себя в саду.  Они занимались  пчёлами почти всю жизнь,  уже не могли представить себя без них. Пчёлы стали частью их жизни. 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братьев, в том числе и мой папа, с детства помогали на пасеке  и в настоящее время все  держат пчёл</a:t>
            </a:r>
            <a:endParaRPr lang="ru-RU" dirty="0"/>
          </a:p>
        </p:txBody>
      </p:sp>
      <p:pic>
        <p:nvPicPr>
          <p:cNvPr id="6" name="Picture 2" descr="C:\Users\1\Desktop\ФОТО Мугаттаровы\DSC038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9587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ester\Desktop\пчё\PB2408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06" y="188641"/>
            <a:ext cx="8135418" cy="57606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5949281"/>
            <a:ext cx="82809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мой папа тоже держит пчёл. Мы –  мама, мои братья и я – помогаем ему в этой нелегкой работе.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чёлки Фото алиса)\IMG_20140805_1353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520" y="260648"/>
            <a:ext cx="4211960" cy="5615945"/>
          </a:xfrm>
          <a:prstGeom prst="rect">
            <a:avLst/>
          </a:prstGeom>
          <a:noFill/>
        </p:spPr>
      </p:pic>
      <p:pic>
        <p:nvPicPr>
          <p:cNvPr id="7171" name="Picture 3" descr="G:\Пчёлки Фото алиса)\IMG_20140805_135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4211960" cy="561594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3494" y="5825843"/>
            <a:ext cx="896448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когда мой брат служил в армии, я была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помощницей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отца.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дома  у него есть помощники, он успевает приглядывать за пчёлами и на школьной пасеке.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866\фото\Ишимфото\х.фот\P909027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82089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5988091"/>
            <a:ext cx="874846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Вкусным медом мы угощаем и своих соседей, и гостей на школьной пасеке. Посмотрите,  гости пробуют наш вкусный мёд.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405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9552" y="6237312"/>
            <a:ext cx="81369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папа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рассказывает о том, как нужно ухаживать за  пчёлами. 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5427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Ранним утром ей не спится, </a:t>
            </a:r>
            <a:br>
              <a:rPr lang="ru-RU" sz="5400" dirty="0" smtClean="0"/>
            </a:br>
            <a:r>
              <a:rPr lang="ru-RU" sz="5400" dirty="0" smtClean="0"/>
              <a:t>Очень хочется трудиться. </a:t>
            </a:r>
            <a:br>
              <a:rPr lang="ru-RU" sz="5400" dirty="0" smtClean="0"/>
            </a:br>
            <a:r>
              <a:rPr lang="ru-RU" sz="5400" dirty="0" smtClean="0"/>
              <a:t>Вот и меду принесла </a:t>
            </a:r>
            <a:br>
              <a:rPr lang="ru-RU" sz="5400" dirty="0" smtClean="0"/>
            </a:br>
            <a:r>
              <a:rPr lang="ru-RU" sz="5400" dirty="0" smtClean="0"/>
              <a:t>Работящая   ……. </a:t>
            </a:r>
            <a:endParaRPr lang="ru-RU" sz="5400" dirty="0"/>
          </a:p>
        </p:txBody>
      </p:sp>
      <p:pic>
        <p:nvPicPr>
          <p:cNvPr id="1026" name="Picture 2" descr="G:\пчёлы\пчел\d9f658249613b131fc6dd063ce90dac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102" y="2996952"/>
            <a:ext cx="2788534" cy="38610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Пчёл выносят в сад  после</a:t>
            </a:r>
            <a:br>
              <a:rPr lang="ru-RU" dirty="0" smtClean="0"/>
            </a:br>
            <a:r>
              <a:rPr lang="ru-RU" dirty="0" smtClean="0"/>
              <a:t> долгой зимы</a:t>
            </a:r>
            <a:endParaRPr lang="ru-RU" dirty="0"/>
          </a:p>
        </p:txBody>
      </p:sp>
      <p:pic>
        <p:nvPicPr>
          <p:cNvPr id="8194" name="Picture 2" descr="G:\Пчёлки Фото алиса)\DSC01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" y="1657486"/>
            <a:ext cx="4953968" cy="4525566"/>
          </a:xfrm>
          <a:prstGeom prst="rect">
            <a:avLst/>
          </a:prstGeom>
          <a:noFill/>
        </p:spPr>
      </p:pic>
      <p:pic>
        <p:nvPicPr>
          <p:cNvPr id="8195" name="Picture 3" descr="G:\Пчёлки Фото алиса)\DSC011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640" y="1232756"/>
            <a:ext cx="5334360" cy="48605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3678" y="6286656"/>
            <a:ext cx="88373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что  каждый год весной нужно их выносить в сад для сбора мёда.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пчёлы\алисе+\PA2007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5724128" cy="4293813"/>
          </a:xfrm>
          <a:prstGeom prst="rect">
            <a:avLst/>
          </a:prstGeom>
          <a:noFill/>
        </p:spPr>
      </p:pic>
      <p:pic>
        <p:nvPicPr>
          <p:cNvPr id="9218" name="Picture 2" descr="G:\пчёлы\алисе+\PA2007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89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76638" y="6076853"/>
            <a:ext cx="381059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осенью заносить пчёл в зимовник.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43408"/>
            <a:ext cx="8892480" cy="1143000"/>
          </a:xfrm>
        </p:spPr>
        <p:txBody>
          <a:bodyPr/>
          <a:lstStyle/>
          <a:p>
            <a:r>
              <a:rPr lang="ru-RU" dirty="0" smtClean="0"/>
              <a:t>Наши пчёлы в зимовнике</a:t>
            </a:r>
            <a:endParaRPr lang="ru-RU" dirty="0"/>
          </a:p>
        </p:txBody>
      </p:sp>
      <p:pic>
        <p:nvPicPr>
          <p:cNvPr id="10242" name="Picture 2" descr="C:\Users\Chester\Desktop\пчё\PB2408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73661"/>
            <a:ext cx="8244408" cy="53476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6021288"/>
            <a:ext cx="85324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Зимой  тоже нужен уход за пчёлами, следить за  влажностью  и температурой воздуха в зимовнике.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Наши пчёлы роятся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211960" cy="547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:\IMG_20140805_1353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3863017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:\866\фото\разное\P7230046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102" y="3192162"/>
            <a:ext cx="4553898" cy="36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866\фото\разное\P723004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 огромного  труда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866\фото\разное\P71900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3451577"/>
              </p:ext>
            </p:extLst>
          </p:nvPr>
        </p:nvGraphicFramePr>
        <p:xfrm>
          <a:off x="179512" y="69269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5085184"/>
            <a:ext cx="54726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Получается, что пчёл мы тоже держим потому что: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во первых - мёд вкусный,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вторых -пополняем семейный бюджет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в третьих -это уже хобби моей семьи.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hester\Desktop\пчё\DSC039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030" y="-69707"/>
            <a:ext cx="6302298" cy="57309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5667198"/>
            <a:ext cx="79208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я уже говорила: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  ХОРОШЕГО   ТРУДА    НЕТ    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ПЛОДА. 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02770">
            <a:off x="1629857" y="246604"/>
            <a:ext cx="62659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:\Пчёлки Фото алиса)\пчел\honey_toplou_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9252">
            <a:off x="5635808" y="2417371"/>
            <a:ext cx="3287266" cy="3400162"/>
          </a:xfrm>
          <a:prstGeom prst="rect">
            <a:avLst/>
          </a:prstGeom>
          <a:noFill/>
        </p:spPr>
      </p:pic>
      <p:pic>
        <p:nvPicPr>
          <p:cNvPr id="1027" name="Picture 3" descr="H:\Пчёлки Фото алиса)\пчел\Лечение-простуды-народными-средствами-300x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68960"/>
            <a:ext cx="3888432" cy="346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92696"/>
            <a:ext cx="6316153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</a:t>
            </a:r>
          </a:p>
          <a:p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моей семь</a:t>
            </a:r>
            <a:r>
              <a:rPr lang="ru-RU" sz="7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 НК\Desktop\пчёлы\пчел\2OmCin3ceQ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1340768"/>
            <a:ext cx="4362450" cy="45259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848872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Цель моей работы:</a:t>
            </a:r>
          </a:p>
          <a:p>
            <a:pPr marL="742950" indent="-742950">
              <a:buAutoNum type="arabicPeriod"/>
            </a:pPr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 значение пчёл</a:t>
            </a:r>
          </a:p>
          <a:p>
            <a:pPr marL="742950" indent="-742950"/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жизни моей семьи.</a:t>
            </a:r>
          </a:p>
          <a:p>
            <a:pPr marL="742950" indent="-742950"/>
            <a:endParaRPr lang="ru-RU" sz="4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indent="-742950"/>
            <a:r>
              <a:rPr lang="ru-RU" sz="4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Задача:</a:t>
            </a:r>
          </a:p>
          <a:p>
            <a:pPr marL="742950" indent="-742950"/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Доказать, что</a:t>
            </a:r>
          </a:p>
          <a:p>
            <a:pPr marL="742950" indent="-742950"/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пчеловодство довольно </a:t>
            </a:r>
          </a:p>
          <a:p>
            <a:pPr marL="742950" indent="-742950"/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увлекательное </a:t>
            </a:r>
          </a:p>
          <a:p>
            <a:pPr marL="742950" indent="-742950"/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полезное дело.</a:t>
            </a:r>
          </a:p>
          <a:p>
            <a:pPr marL="742950" indent="-742950"/>
            <a:endParaRPr lang="ru-RU" sz="3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indent="-742950"/>
            <a:endParaRPr lang="ru-RU" sz="3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indent="-742950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Гипотеза: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pPr algn="ctr"/>
            <a:r>
              <a:rPr lang="ru-RU" sz="6600" dirty="0" smtClean="0"/>
              <a:t>Без хорошего труда нет плода.</a:t>
            </a:r>
          </a:p>
          <a:p>
            <a:endParaRPr lang="ru-RU" sz="4400" dirty="0" smtClean="0"/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чёлы\пчел\96450467_large_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4509119"/>
          </a:xfrm>
          <a:prstGeom prst="rect">
            <a:avLst/>
          </a:prstGeom>
          <a:noFill/>
        </p:spPr>
      </p:pic>
      <p:pic>
        <p:nvPicPr>
          <p:cNvPr id="4" name="Picture 2" descr="G:\пчёлы\пчел\100211310_1147263871330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16" y="2933818"/>
            <a:ext cx="1152128" cy="1801366"/>
          </a:xfrm>
          <a:prstGeom prst="rect">
            <a:avLst/>
          </a:prstGeom>
          <a:noFill/>
        </p:spPr>
      </p:pic>
      <p:pic>
        <p:nvPicPr>
          <p:cNvPr id="5" name="Picture 3" descr="G:\пчёлы\пчел\100211310_1147263871330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573016"/>
            <a:ext cx="1296144" cy="1657350"/>
          </a:xfrm>
          <a:prstGeom prst="rect">
            <a:avLst/>
          </a:prstGeom>
          <a:noFill/>
        </p:spPr>
      </p:pic>
      <p:pic>
        <p:nvPicPr>
          <p:cNvPr id="7" name="Picture 4" descr="G:\пчёлы\пчел\100211310_1147263871330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99"/>
          <a:stretch>
            <a:fillRect/>
          </a:stretch>
        </p:blipFill>
        <p:spPr bwMode="auto">
          <a:xfrm>
            <a:off x="7668344" y="1052736"/>
            <a:ext cx="936104" cy="1873374"/>
          </a:xfrm>
          <a:prstGeom prst="rect">
            <a:avLst/>
          </a:prstGeom>
          <a:noFill/>
        </p:spPr>
      </p:pic>
      <p:pic>
        <p:nvPicPr>
          <p:cNvPr id="3074" name="Picture 2" descr="G:\DSC017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2448272" cy="3168352"/>
          </a:xfrm>
          <a:prstGeom prst="rect">
            <a:avLst/>
          </a:prstGeom>
          <a:noFill/>
        </p:spPr>
      </p:pic>
      <p:pic>
        <p:nvPicPr>
          <p:cNvPr id="3075" name="Picture 3" descr="G:\пчёлы\пчел\79073518_0_5355e_be96a0b1_X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125494"/>
            <a:ext cx="2314823" cy="2732506"/>
          </a:xfrm>
          <a:prstGeom prst="rect">
            <a:avLst/>
          </a:prstGeom>
          <a:noFill/>
        </p:spPr>
      </p:pic>
      <p:pic>
        <p:nvPicPr>
          <p:cNvPr id="3076" name="Picture 4" descr="G:\пчёлы\пчел\104896_800x634_426791_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1800200" cy="1440160"/>
          </a:xfrm>
          <a:prstGeom prst="rect">
            <a:avLst/>
          </a:prstGeom>
          <a:noFill/>
        </p:spPr>
      </p:pic>
      <p:pic>
        <p:nvPicPr>
          <p:cNvPr id="3077" name="Picture 5" descr="G:\пчёлы\пчел\depositphotos_3774488-Cute-Bee-Showing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701052"/>
            <a:ext cx="1080120" cy="11569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1421" y="4394381"/>
            <a:ext cx="72122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/>
              <a:t>С малых лет меня повсюду преследовали  пчёлы. Выхожу </a:t>
            </a:r>
            <a:endParaRPr lang="en-US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огород – там пчёлы, во дворе – пчёлы.  Они жужжат, жалят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И я всегда задавала себе вопрос: «Зачем они нам нужны? </a:t>
            </a:r>
            <a:endParaRPr lang="en-US" b="1" dirty="0" smtClean="0"/>
          </a:p>
          <a:p>
            <a:r>
              <a:rPr lang="ru-RU" b="1" dirty="0" smtClean="0"/>
              <a:t>Почему </a:t>
            </a:r>
            <a:r>
              <a:rPr lang="ru-RU" b="1" dirty="0"/>
              <a:t>их держат в нашем саду?»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Когда пришла в 1 класс на уроке Окружающего </a:t>
            </a:r>
            <a:r>
              <a:rPr lang="ru-RU" b="1" dirty="0" smtClean="0"/>
              <a:t>мира</a:t>
            </a:r>
            <a:endParaRPr lang="en-US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я узнала, что пчёлы раньше жили в лесу, были дикими.  </a:t>
            </a:r>
            <a:endParaRPr lang="en-US" b="1" dirty="0" smtClean="0"/>
          </a:p>
          <a:p>
            <a:r>
              <a:rPr lang="ru-RU" b="1" dirty="0" smtClean="0"/>
              <a:t>Люди </a:t>
            </a:r>
            <a:r>
              <a:rPr lang="ru-RU" b="1" dirty="0"/>
              <a:t>издавна занимались бортничеством, то есть </a:t>
            </a:r>
            <a:r>
              <a:rPr lang="ru-RU" b="1" dirty="0" smtClean="0"/>
              <a:t>брали</a:t>
            </a:r>
            <a:endParaRPr lang="en-US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мед у диких пчёл.   Только потом они были одомашнены. Но зачем?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43408"/>
            <a:ext cx="8229600" cy="1143000"/>
          </a:xfrm>
        </p:spPr>
        <p:txBody>
          <a:bodyPr/>
          <a:lstStyle/>
          <a:p>
            <a:r>
              <a:rPr lang="ru-RU" dirty="0" smtClean="0"/>
              <a:t>Интервью </a:t>
            </a:r>
            <a:endParaRPr lang="ru-RU" dirty="0"/>
          </a:p>
        </p:txBody>
      </p:sp>
      <p:pic>
        <p:nvPicPr>
          <p:cNvPr id="4098" name="Picture 2" descr="C:\Users\Chester\Desktop\пчё\PB2107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4867415" cy="47971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452" y="1457401"/>
            <a:ext cx="4840548" cy="504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451659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этим вопросом я  обратились к тем, кто в нашем селе держит пчёл. А таких людей у нас немало. Мы у них брали интервью.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интервью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72410"/>
              </p:ext>
            </p:extLst>
          </p:nvPr>
        </p:nvGraphicFramePr>
        <p:xfrm>
          <a:off x="457200" y="1600201"/>
          <a:ext cx="7283152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" y="5229200"/>
            <a:ext cx="84249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Расспрашивали, с какой целью они держат пчёл.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ответ: Мёд очень вкусный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ответ: Продаём с целью пополнения семейного  бюджета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ответ: Просто увлечение – или ХОББИ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ester\Desktop\пчё\DSC04004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65" y="296348"/>
            <a:ext cx="6266383" cy="46990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5301208"/>
            <a:ext cx="849863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мне  рассказала, что мой дед  всю жизнь занимался пчеловодством и очень  любил пчёл и всегда удивлялся их трудолюбию.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молодости  они работали  на  колхозной пасеке.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542</Words>
  <Application>Microsoft Office PowerPoint</Application>
  <PresentationFormat>Экран (4:3)</PresentationFormat>
  <Paragraphs>98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Интервью </vt:lpstr>
      <vt:lpstr>Ответы интервью</vt:lpstr>
      <vt:lpstr>Презентация PowerPoint</vt:lpstr>
      <vt:lpstr>Колхозная пасека</vt:lpstr>
      <vt:lpstr>Презентация PowerPoint</vt:lpstr>
      <vt:lpstr>Презентация PowerPoint</vt:lpstr>
      <vt:lpstr>Презентация PowerPoint</vt:lpstr>
      <vt:lpstr>Презентация PowerPoint</vt:lpstr>
      <vt:lpstr>5 братьев, в том числе и мой папа, с детства помогали на пасеке  и в настоящее время все  держат пчёл</vt:lpstr>
      <vt:lpstr>Презентация PowerPoint</vt:lpstr>
      <vt:lpstr>Презентация PowerPoint</vt:lpstr>
      <vt:lpstr>Презентация PowerPoint</vt:lpstr>
      <vt:lpstr>Презентация PowerPoint</vt:lpstr>
      <vt:lpstr>Пчёл выносят в сад  после  долгой зимы</vt:lpstr>
      <vt:lpstr>Презентация PowerPoint</vt:lpstr>
      <vt:lpstr>Наши пчёлы в зимовнике</vt:lpstr>
      <vt:lpstr>Наши пчёлы роятся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НК</dc:creator>
  <cp:lastModifiedBy>Пользователь</cp:lastModifiedBy>
  <cp:revision>69</cp:revision>
  <dcterms:created xsi:type="dcterms:W3CDTF">2014-11-22T06:28:13Z</dcterms:created>
  <dcterms:modified xsi:type="dcterms:W3CDTF">2016-01-07T10:47:02Z</dcterms:modified>
</cp:coreProperties>
</file>