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E83E-6D60-4570-9CD5-91889D743F74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FE5-2CC6-4D6D-B6C6-27365B0EE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E83E-6D60-4570-9CD5-91889D743F74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FE5-2CC6-4D6D-B6C6-27365B0EE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E83E-6D60-4570-9CD5-91889D743F74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FE5-2CC6-4D6D-B6C6-27365B0EE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E83E-6D60-4570-9CD5-91889D743F74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FE5-2CC6-4D6D-B6C6-27365B0EE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E83E-6D60-4570-9CD5-91889D743F74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324FE5-2CC6-4D6D-B6C6-27365B0EE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E83E-6D60-4570-9CD5-91889D743F74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FE5-2CC6-4D6D-B6C6-27365B0EE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E83E-6D60-4570-9CD5-91889D743F74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FE5-2CC6-4D6D-B6C6-27365B0EE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E83E-6D60-4570-9CD5-91889D743F74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FE5-2CC6-4D6D-B6C6-27365B0EE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E83E-6D60-4570-9CD5-91889D743F74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FE5-2CC6-4D6D-B6C6-27365B0EE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E83E-6D60-4570-9CD5-91889D743F74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FE5-2CC6-4D6D-B6C6-27365B0EE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E83E-6D60-4570-9CD5-91889D743F74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FE5-2CC6-4D6D-B6C6-27365B0EE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BEE83E-6D60-4570-9CD5-91889D743F74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324FE5-2CC6-4D6D-B6C6-27365B0EE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219" y="188641"/>
            <a:ext cx="8398121" cy="604867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 страницам 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Красной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Ростовской области»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7101408"/>
            <a:ext cx="6400800" cy="21602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2060"/>
                </a:solidFill>
              </a:rPr>
              <a:t>ВЫДРА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atmhunt.ru/wp-content/uploads/2013/02/%D0%B2%D1%8B%D0%B4%D1%80%D0%B0-%D1%80%D0%B5%D1%87%D0%BD%D0%B0%D1%8F.do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0200"/>
            <a:ext cx="8352928" cy="50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i="1" dirty="0" smtClean="0">
                <a:solidFill>
                  <a:srgbClr val="002060"/>
                </a:solidFill>
              </a:rPr>
              <a:t>ОСЁТР</a:t>
            </a:r>
            <a:endParaRPr lang="ru-RU" sz="8000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ribavka.ru/wp-content/uploads/2011/06/lovlya-osetr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9928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i="1" dirty="0" smtClean="0">
                <a:solidFill>
                  <a:srgbClr val="002060"/>
                </a:solidFill>
              </a:rPr>
              <a:t>БЕЛУГА</a:t>
            </a:r>
            <a:endParaRPr lang="ru-RU" sz="8000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animalbox.ru/wp-content/uploads/2012/04/brlug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52928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i="1" dirty="0" smtClean="0">
                <a:solidFill>
                  <a:srgbClr val="002060"/>
                </a:solidFill>
              </a:rPr>
              <a:t>СТЕРЛЯДЬ</a:t>
            </a:r>
            <a:endParaRPr lang="ru-RU" sz="8000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www.zoology.edu.ru/attach.asp?a_no=159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5689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i="1" dirty="0" smtClean="0">
                <a:solidFill>
                  <a:srgbClr val="002060"/>
                </a:solidFill>
              </a:rPr>
              <a:t>ДИКАЯ КОШКА</a:t>
            </a:r>
            <a:endParaRPr lang="ru-RU" sz="8000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cats-burg.ru/wp-content/uploads/2014/01/koshka-zhoffrua-dikaya-koshka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3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i="1" dirty="0" smtClean="0">
                <a:solidFill>
                  <a:srgbClr val="002060"/>
                </a:solidFill>
              </a:rPr>
              <a:t>НОРКА</a:t>
            </a:r>
            <a:endParaRPr lang="ru-RU" sz="8000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honorik.ru/wp-content/uploads/2015/04/norr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1"/>
            <a:ext cx="849694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solidFill>
                  <a:srgbClr val="002060"/>
                </a:solidFill>
              </a:rPr>
              <a:t>ПЕЛИКАН</a:t>
            </a:r>
            <a:endParaRPr lang="ru-RU" sz="8000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animalworld.com.ua/images/2010/August/Animals/Pelecanidae/Pelecanus_conspicillatus_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1682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i="1" dirty="0" smtClean="0">
                <a:solidFill>
                  <a:srgbClr val="002060"/>
                </a:solidFill>
              </a:rPr>
              <a:t>ОРЛАН</a:t>
            </a:r>
            <a:endParaRPr lang="ru-RU" sz="8000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s://encrypted-tbn1.gstatic.com/images?q=tbn:ANd9GcQBljtRH3QXPwpWTTBEPgovV_6zi4xi2rugA5kav3MtlBWg-epqQw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6489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ПРЕКРАСЕН МИР ПРИРОДЫ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s://pp.vk.me/c624620/v624620691/58e4d/3GB_sXG_ls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i="1" dirty="0" smtClean="0">
                <a:solidFill>
                  <a:srgbClr val="C00000"/>
                </a:solidFill>
              </a:rPr>
              <a:t>Мы – хозяева Земли.</a:t>
            </a:r>
            <a:br>
              <a:rPr lang="ru-RU" sz="4800" i="1" dirty="0" smtClean="0">
                <a:solidFill>
                  <a:srgbClr val="C00000"/>
                </a:solidFill>
              </a:rPr>
            </a:br>
            <a:r>
              <a:rPr lang="ru-RU" sz="4800" i="1" dirty="0" smtClean="0">
                <a:solidFill>
                  <a:srgbClr val="C00000"/>
                </a:solidFill>
              </a:rPr>
              <a:t>Мы охранять её должны.</a:t>
            </a:r>
            <a:endParaRPr lang="ru-RU" sz="4800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www.kotelniki.ru/sites/default/files/img_111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916832"/>
            <a:ext cx="77768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Николай Иванович </a:t>
            </a:r>
            <a:r>
              <a:rPr lang="ru-RU" sz="5400" dirty="0" err="1" smtClean="0">
                <a:solidFill>
                  <a:srgbClr val="002060"/>
                </a:solidFill>
              </a:rPr>
              <a:t>Рыленко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1000plastinok.net/artists/previews/63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7606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kvedomosti.com/uploads/posts/2014-12/v-2015-godu-budet-pereizdana-krasnaya-kniga-rossiyskoy-federacii_341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624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404664"/>
            <a:ext cx="8229600" cy="1944216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ПРИРОДА В ОПАСНОСТИ!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1602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600" b="1" i="1" dirty="0" smtClean="0">
                <a:solidFill>
                  <a:srgbClr val="002060"/>
                </a:solidFill>
              </a:rPr>
              <a:t>ПРИРОДУ</a:t>
            </a:r>
          </a:p>
          <a:p>
            <a:pPr algn="ctr">
              <a:buNone/>
            </a:pPr>
            <a:r>
              <a:rPr lang="ru-RU" sz="6600" b="1" i="1" dirty="0" smtClean="0">
                <a:solidFill>
                  <a:srgbClr val="002060"/>
                </a:solidFill>
              </a:rPr>
              <a:t>НУЖНО</a:t>
            </a:r>
          </a:p>
          <a:p>
            <a:pPr algn="ctr">
              <a:buNone/>
            </a:pPr>
            <a:r>
              <a:rPr lang="ru-RU" sz="6600" b="1" i="1" dirty="0" smtClean="0">
                <a:solidFill>
                  <a:srgbClr val="002060"/>
                </a:solidFill>
              </a:rPr>
              <a:t>БЕРЕЧЬ!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rgbClr val="C00000"/>
                </a:solidFill>
              </a:rPr>
              <a:t>Красная книга </a:t>
            </a:r>
            <a:br>
              <a:rPr lang="ru-RU" sz="4400" i="1" dirty="0" smtClean="0">
                <a:solidFill>
                  <a:srgbClr val="C00000"/>
                </a:solidFill>
              </a:rPr>
            </a:br>
            <a:r>
              <a:rPr lang="ru-RU" sz="4400" i="1" dirty="0" smtClean="0">
                <a:solidFill>
                  <a:srgbClr val="C00000"/>
                </a:solidFill>
              </a:rPr>
              <a:t>Ростовской области была издана в 2004 году</a:t>
            </a:r>
            <a:endParaRPr lang="ru-RU" sz="4400" i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3" descr="Рост об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2132856"/>
            <a:ext cx="6408711" cy="453650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ТИХИЙ   ДОН</a:t>
            </a:r>
            <a:endParaRPr lang="ru-RU" sz="7200" dirty="0"/>
          </a:p>
        </p:txBody>
      </p:sp>
      <p:pic>
        <p:nvPicPr>
          <p:cNvPr id="4" name="Содержимое 3" descr="http://static.panoramio.com/photos/large/4693159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399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Экологические знаки</a:t>
            </a:r>
            <a:endParaRPr lang="ru-RU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Экологические знаки по охране природы в картинках 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Экологические знаки по охране природы в картинках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>
            <a:noAutofit/>
          </a:bodyPr>
          <a:lstStyle/>
          <a:p>
            <a:r>
              <a:rPr lang="ru-RU" sz="5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Корсак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hunt-dogs.ru/wp-content/uploads/2011/05/korsak35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9694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188640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800" b="1" i="1" u="none" strike="noStrike" kern="1200" cap="none" spc="0" normalizeH="0" baseline="0" noProof="0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i="1" dirty="0" smtClean="0">
                <a:solidFill>
                  <a:srgbClr val="002060"/>
                </a:solidFill>
              </a:rPr>
              <a:t>ДРОФА</a:t>
            </a:r>
            <a:endParaRPr lang="ru-RU" sz="8000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s://encrypted-tbn3.gstatic.com/images?q=tbn:ANd9GcSmABjXQStKi7WlPIBFYoGzY-zG4a_23BOvO1hHy7_S8kamZx8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296</TotalTime>
  <Words>42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«По страницам Красной Книги  Ростовской области»</vt:lpstr>
      <vt:lpstr>Николай Иванович Рыленко</vt:lpstr>
      <vt:lpstr>Слайд 3</vt:lpstr>
      <vt:lpstr>ПРИРОДА В ОПАСНОСТИ!</vt:lpstr>
      <vt:lpstr>Красная книга  Ростовской области была издана в 2004 году</vt:lpstr>
      <vt:lpstr>ТИХИЙ   ДОН</vt:lpstr>
      <vt:lpstr>Экологические знаки</vt:lpstr>
      <vt:lpstr>  Корсак</vt:lpstr>
      <vt:lpstr>ДРОФА</vt:lpstr>
      <vt:lpstr>ВЫДРА</vt:lpstr>
      <vt:lpstr>ОСЁТР</vt:lpstr>
      <vt:lpstr>БЕЛУГА</vt:lpstr>
      <vt:lpstr>СТЕРЛЯДЬ</vt:lpstr>
      <vt:lpstr>ДИКАЯ КОШКА</vt:lpstr>
      <vt:lpstr>НОРКА</vt:lpstr>
      <vt:lpstr>ПЕЛИКАН</vt:lpstr>
      <vt:lpstr>ОРЛАН</vt:lpstr>
      <vt:lpstr>ПРЕКРАСЕН МИР ПРИРОДЫ</vt:lpstr>
      <vt:lpstr>Мы – хозяева Земли. Мы охранять её должны.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 страницам Красной Книги  Ростовской области»</dc:title>
  <dc:creator>1</dc:creator>
  <cp:lastModifiedBy>1</cp:lastModifiedBy>
  <cp:revision>30</cp:revision>
  <dcterms:created xsi:type="dcterms:W3CDTF">2015-12-13T14:57:58Z</dcterms:created>
  <dcterms:modified xsi:type="dcterms:W3CDTF">2015-12-21T17:28:21Z</dcterms:modified>
</cp:coreProperties>
</file>