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F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7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48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9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6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6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93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8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74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8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0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EA26D-B3A3-4D56-979D-12C23AE247FB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0A9E-E9CB-4747-A540-B05ACE330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9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dows\Desktop\Мои рисунки\ро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99792" y="5445224"/>
            <a:ext cx="62133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Добрый  день!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29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Windows\Desktop\буклет\2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8" t="2067" r="21549" b="7079"/>
          <a:stretch/>
        </p:blipFill>
        <p:spPr bwMode="auto">
          <a:xfrm>
            <a:off x="107504" y="83125"/>
            <a:ext cx="3744416" cy="373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Windows\Desktop\буклет\i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49" y="83125"/>
            <a:ext cx="280927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Windows\Desktop\буклет\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68" t="5168" r="12219" b="7180"/>
          <a:stretch/>
        </p:blipFill>
        <p:spPr bwMode="auto">
          <a:xfrm>
            <a:off x="367712" y="3592145"/>
            <a:ext cx="4276296" cy="326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Windows\Desktop\буклет\i (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5998"/>
            <a:ext cx="1993680" cy="159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Windows\Desktop\буклет\1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t="2585" r="5439" b="1406"/>
          <a:stretch/>
        </p:blipFill>
        <p:spPr bwMode="auto">
          <a:xfrm>
            <a:off x="4644008" y="2068240"/>
            <a:ext cx="3906982" cy="284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Windows\Desktop\буклет\18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69846"/>
            <a:ext cx="3484209" cy="188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5863" y="2172631"/>
            <a:ext cx="771102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Буклет – это печатное издание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одном листе,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складывающемся тетрадкой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или ширмочкой.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17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ndows\Desktop\буклет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78944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0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Windows\Desktop\Мои рисунки\Смайлики\bolshie-smajly-6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12" y="192063"/>
            <a:ext cx="1596374" cy="14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Windows\Desktop\Мои рисунки\анимашки\530568e1e667421dbb64a5669910e33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64" y="3838695"/>
            <a:ext cx="2617266" cy="274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Windows\Desktop\Мои рисунки\Смайлики\kartinki-smaily-2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2" y="4509120"/>
            <a:ext cx="1158191" cy="115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1000504"/>
            <a:ext cx="4067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Отлично все получилось!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3004352"/>
            <a:ext cx="615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Были трудности, но я с ними справился.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5013176"/>
            <a:ext cx="1912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Было трудно!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0" name="Picture 10" descr="C:\Users\Windows\Desktop\Мои рисунки\Смайлики\bolshie-smajly-2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2" y="2648940"/>
            <a:ext cx="1158191" cy="117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6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Windows\Desktop\Мои рисунки\b02342d9196b9ec73c1fd642fe9de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597666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Windows\Desktop\cb3e677469dc5983ec95d5d4808b763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536" y="4909050"/>
            <a:ext cx="554090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5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Windows</cp:lastModifiedBy>
  <cp:revision>6</cp:revision>
  <dcterms:created xsi:type="dcterms:W3CDTF">2013-03-20T11:36:33Z</dcterms:created>
  <dcterms:modified xsi:type="dcterms:W3CDTF">2013-03-20T12:32:18Z</dcterms:modified>
</cp:coreProperties>
</file>