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5" r:id="rId3"/>
    <p:sldId id="257" r:id="rId4"/>
    <p:sldId id="258" r:id="rId5"/>
    <p:sldId id="260" r:id="rId6"/>
    <p:sldId id="261" r:id="rId7"/>
    <p:sldId id="262" r:id="rId8"/>
    <p:sldId id="277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0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E60DE-78F9-41D4-9E2A-95BC8B9C79FB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2038F-1BB2-4517-8D75-CD4793ED44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00B050">
            <a:alpha val="3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FFA3B-D101-4ACF-B542-E63498D782CE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B0518-9BA8-4EC3-9C90-4DCCCEEFF3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amira\Desktop\&#1075;&#1088;&#1080;&#1073;\&#1051;&#1077;&#1090;&#1085;&#1080;&#1081;%20&#1083;&#1077;&#1089;.mp4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&#1089;&#1086;&#1083;&#1085;&#1077;&#1095;&#1085;&#1099;&#1081;%20&#1079;&#1072;&#1081;&#1095;&#1080;&#1082;.mp3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Timer.exe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&#1058;&#1045;&#1057;&#1058;%20(2).docx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&#1256;&#1089;&#1090;&#1241;&#1084;&#1241;%20&#1101;&#1096;.doc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hyperlink" Target="Timer.ex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73;&#1072;&#1083;&#1072;&#1083;&#1072;&#1088;_&#1095;&#1077;&#1085;_&#1099;&#1088;_-_&#1089;&#1083;&#1091;&#1096;&#1072;&#1090;&#1100;_&#1086;&#1085;&#1083;&#1072;&#1081;&#1085;_balalar_chen_yr_&#1089;&#1082;&#1072;&#1095;&#1072;&#1090;&#1100;_mp3_&#1073;&#1077;&#1089;&#1087;&#1083;&#1072;&#1090;&#1085;&#1086;_-_&#1043;&#1257;&#1084;&#1073;&#1241;&#1083;&#1241;&#1088;_&#1073;&#1080;&#1102;&#1077;_(music.uz.cm)%20-%20&#1082;&#1086;&#1087;&#1080;&#1103;.mp3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332081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Шаулый а</a:t>
            </a:r>
            <a:r>
              <a:rPr lang="tt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да һәрбер агач,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  Көчле җилләр искәндә,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  Үләнендә пешә җиләк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  Кояш нуры төшкәндә.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  Ямьле язлар килү белән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  Чүт- чүт сайрыйлар кошлар,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Тиен, керпе, куян, бүре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Йөриләр бер сукмактан.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Монда һәрчак саф һава,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Чәчәкләр  керфек кага,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Булса чишмә- суы чиста,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tt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Тын гына челтерәп ага.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5962650"/>
          </a:xfrm>
        </p:spPr>
        <p:txBody>
          <a:bodyPr>
            <a:normAutofit/>
          </a:bodyPr>
          <a:lstStyle/>
          <a:p>
            <a:r>
              <a:rPr lang="tt-RU" sz="8800" dirty="0" smtClean="0"/>
              <a:t>АШАРГА</a:t>
            </a:r>
            <a:r>
              <a:rPr lang="tt-RU" sz="8800" baseline="0" dirty="0" smtClean="0"/>
              <a:t> ЯРАКЛЫ ГӨМБӘЛӘР</a:t>
            </a:r>
            <a:endParaRPr lang="ru-RU" sz="8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Ак гөмбә –белый гриб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Содержимое 3" descr="белый гри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382103"/>
            <a:ext cx="6696744" cy="5016093"/>
          </a:xfrm>
        </p:spPr>
      </p:pic>
      <p:pic>
        <p:nvPicPr>
          <p:cNvPr id="5" name="Содержимое 3" descr="белый гри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412776"/>
            <a:ext cx="6696744" cy="5016093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Имән гөмбәсе – дубовик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 descr="C:\Users\Damira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7022" y="1654272"/>
            <a:ext cx="6101321" cy="47990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Каен гөмбәсе – подберезовик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Содержимое 3" descr="подберезов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540995"/>
            <a:ext cx="6120679" cy="4814289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Усак гөмбәсе – подосиновик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Содержимое 3" descr="подосинов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373661"/>
            <a:ext cx="5976664" cy="5115827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Әтәч гөмбәсе – лисичка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Содержимое 3" descr="лисич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543912"/>
            <a:ext cx="6264696" cy="4692475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Баллы гөмбә –опята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074" name="Picture 2" descr="C:\Users\Damira\Desktop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90093"/>
            <a:ext cx="6624736" cy="46472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5675312"/>
          </a:xfrm>
        </p:spPr>
        <p:txBody>
          <a:bodyPr>
            <a:normAutofit/>
          </a:bodyPr>
          <a:lstStyle/>
          <a:p>
            <a:r>
              <a:rPr lang="ru-RU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АГУЛЫ ГӨМБӘЛӘР</a:t>
            </a:r>
            <a:endParaRPr lang="ru-RU" sz="9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Чебен гөмбәсе – мухомор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Содержимое 3" descr="мухомо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597848"/>
            <a:ext cx="6408712" cy="4800349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Томсык гөмбә – поганка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Содержимое 3" descr="поган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382103"/>
            <a:ext cx="6768752" cy="5070030"/>
          </a:xfrm>
        </p:spPr>
      </p:pic>
      <p:pic>
        <p:nvPicPr>
          <p:cNvPr id="5" name="Содержимое 3" descr="поган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340768"/>
            <a:ext cx="6768752" cy="507003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Летний лес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85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Тирес гөмбәсе – навозник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Содержимое 3" descr="навозн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705722"/>
            <a:ext cx="6192688" cy="4638538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rId2" action="ppaction://hlinkfile"/>
          </p:cNvPr>
          <p:cNvSpPr/>
          <p:nvPr/>
        </p:nvSpPr>
        <p:spPr>
          <a:xfrm>
            <a:off x="1835696" y="2564904"/>
            <a:ext cx="5832648" cy="11521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ФИЗКУЛЬТМИНУТКА</a:t>
            </a:r>
            <a:endParaRPr lang="ru-RU" sz="4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rId2" action="ppaction://hlinkfile"/>
          </p:cNvPr>
          <p:cNvSpPr/>
          <p:nvPr/>
        </p:nvSpPr>
        <p:spPr>
          <a:xfrm>
            <a:off x="3131840" y="2420888"/>
            <a:ext cx="31683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2708920"/>
            <a:ext cx="3672408" cy="12241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file"/>
              </a:rPr>
              <a:t>ТЕСТ</a:t>
            </a:r>
            <a:endParaRPr lang="ru-RU" sz="5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rId2" action="ppaction://hlinkfile"/>
          </p:cNvPr>
          <p:cNvSpPr/>
          <p:nvPr/>
        </p:nvSpPr>
        <p:spPr>
          <a:xfrm>
            <a:off x="2771800" y="2636912"/>
            <a:ext cx="36004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Bookman Old Style" pitchFamily="18" charset="0"/>
              </a:rPr>
              <a:t>        </a:t>
            </a:r>
            <a:r>
              <a:rPr lang="tt-RU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Утырабыз </a:t>
            </a:r>
            <a:r>
              <a:rPr lang="tt-RU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урманда </a:t>
            </a:r>
            <a:r>
              <a:rPr lang="ru-RU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4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t-RU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Соры эшләпә киеп.</a:t>
            </a:r>
            <a:r>
              <a:rPr lang="ru-RU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4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t-RU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Пешерә дә, кыздыра да </a:t>
            </a:r>
            <a:r>
              <a:rPr lang="ru-RU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4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t-RU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Кешеләр безне җыеп.</a:t>
            </a:r>
            <a:r>
              <a:rPr lang="ru-RU" sz="4000" dirty="0">
                <a:latin typeface="Bookman Old Style" pitchFamily="18" charset="0"/>
              </a:rPr>
              <a:t/>
            </a:r>
            <a:br>
              <a:rPr lang="ru-RU" sz="4000" dirty="0">
                <a:latin typeface="Bookman Old Style" pitchFamily="18" charset="0"/>
              </a:rPr>
            </a:br>
            <a:endParaRPr lang="ru-RU" sz="4000" dirty="0">
              <a:latin typeface="Bookman Old Style" pitchFamily="18" charset="0"/>
            </a:endParaRPr>
          </a:p>
        </p:txBody>
      </p:sp>
      <p:pic>
        <p:nvPicPr>
          <p:cNvPr id="14338" name="Picture 2" descr="C:\Users\Damira\Pictures\лиси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861048"/>
            <a:ext cx="3426182" cy="2376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5649491"/>
          </a:xfrm>
        </p:spPr>
        <p:txBody>
          <a:bodyPr/>
          <a:lstStyle/>
          <a:p>
            <a:pPr algn="ctr"/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Гөмбә – ул үсемлек.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</p:spPr>
        <p:txBody>
          <a:bodyPr/>
          <a:lstStyle/>
          <a:p>
            <a:pPr algn="ctr"/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Гөмбә - ул хайван.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Damira\Picture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99" y="1844824"/>
            <a:ext cx="3020443" cy="4032448"/>
          </a:xfrm>
          <a:prstGeom prst="rect">
            <a:avLst/>
          </a:prstGeom>
          <a:noFill/>
        </p:spPr>
      </p:pic>
      <p:pic>
        <p:nvPicPr>
          <p:cNvPr id="1027" name="Picture 3" descr="C:\Users\Damira\Pictures\скачанные файл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844824"/>
            <a:ext cx="3465906" cy="4032448"/>
          </a:xfrm>
          <a:prstGeom prst="rect">
            <a:avLst/>
          </a:prstGeom>
          <a:noFill/>
        </p:spPr>
      </p:pic>
      <p:sp>
        <p:nvSpPr>
          <p:cNvPr id="6" name="Прямоугольник 5">
            <a:hlinkClick r:id="rId4" action="ppaction://hlinkfile"/>
          </p:cNvPr>
          <p:cNvSpPr/>
          <p:nvPr/>
        </p:nvSpPr>
        <p:spPr>
          <a:xfrm>
            <a:off x="539552" y="616530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5649491"/>
          </a:xfrm>
        </p:spPr>
        <p:txBody>
          <a:bodyPr/>
          <a:lstStyle/>
          <a:p>
            <a:pPr algn="ctr"/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Гөмбә – ул үсемлек</a:t>
            </a:r>
            <a:r>
              <a:rPr lang="ru-RU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</p:spPr>
        <p:txBody>
          <a:bodyPr/>
          <a:lstStyle/>
          <a:p>
            <a:pPr algn="ctr"/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Гөмбә - ул хайван.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Damira\Picture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99" y="1844824"/>
            <a:ext cx="3020443" cy="4032448"/>
          </a:xfrm>
          <a:prstGeom prst="rect">
            <a:avLst/>
          </a:prstGeom>
          <a:noFill/>
        </p:spPr>
      </p:pic>
      <p:pic>
        <p:nvPicPr>
          <p:cNvPr id="1027" name="Picture 3" descr="C:\Users\Damira\Pictures\скачанные файл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844824"/>
            <a:ext cx="3465906" cy="4032448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467544" y="476672"/>
            <a:ext cx="4104456" cy="56886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39552" y="476672"/>
            <a:ext cx="3960440" cy="561662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644008" y="476672"/>
            <a:ext cx="4104456" cy="56886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572000" y="476672"/>
            <a:ext cx="4104456" cy="56886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92680" y="32129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tt-RU" b="1" dirty="0" smtClean="0"/>
              <a:t>Гөмбә - ул табигатьнең аерым бер патшалыгы –гөмбәләр патшалыгына керә</a:t>
            </a:r>
            <a:endParaRPr lang="ru-RU" dirty="0"/>
          </a:p>
        </p:txBody>
      </p:sp>
      <p:pic>
        <p:nvPicPr>
          <p:cNvPr id="7" name="Содержимое 6" descr="скачанные файлы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2348880"/>
            <a:ext cx="5161314" cy="3866004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6344" cy="6858000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2492896"/>
            <a:ext cx="5976664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hlinkClick r:id="rId2" action="ppaction://hlinkfile"/>
              </a:rPr>
              <a:t>ФИЗКУЛЬТМИНУТКА</a:t>
            </a:r>
            <a:endParaRPr lang="ru-RU" sz="4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323528" y="908720"/>
            <a:ext cx="4172272" cy="5217443"/>
          </a:xfrm>
        </p:spPr>
        <p:txBody>
          <a:bodyPr/>
          <a:lstStyle/>
          <a:p>
            <a:pPr algn="ctr"/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Көпшәле гөмбәләр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100264" cy="5217443"/>
          </a:xfrm>
        </p:spPr>
        <p:txBody>
          <a:bodyPr/>
          <a:lstStyle/>
          <a:p>
            <a:pPr algn="ctr"/>
            <a:r>
              <a:rPr lang="tt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Сырлы гөмбәләр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Damira\Pictures\трубчаты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48880"/>
            <a:ext cx="4058539" cy="3083232"/>
          </a:xfrm>
          <a:prstGeom prst="rect">
            <a:avLst/>
          </a:prstGeom>
          <a:noFill/>
        </p:spPr>
      </p:pic>
      <p:pic>
        <p:nvPicPr>
          <p:cNvPr id="2" name="Picture 3" descr="C:\Users\Damira\Pictures\пласинчаты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348880"/>
            <a:ext cx="4032448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150</Words>
  <Application>Microsoft Office PowerPoint</Application>
  <PresentationFormat>Экран (4:3)</PresentationFormat>
  <Paragraphs>34</Paragraphs>
  <Slides>24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        Утырабыз урманда          Соры эшләпә киеп.         Пешерә дә, кыздыра да          Кешеләр безне җыеп. </vt:lpstr>
      <vt:lpstr>Слайд 4</vt:lpstr>
      <vt:lpstr>Слайд 5</vt:lpstr>
      <vt:lpstr>Гөмбә - ул табигатьнең аерым бер патшалыгы –гөмбәләр патшалыгына керә</vt:lpstr>
      <vt:lpstr>Слайд 7</vt:lpstr>
      <vt:lpstr>Слайд 8</vt:lpstr>
      <vt:lpstr>Слайд 9</vt:lpstr>
      <vt:lpstr>АШАРГА ЯРАКЛЫ ГӨМБӘЛӘР</vt:lpstr>
      <vt:lpstr>Ак гөмбә –белый гриб</vt:lpstr>
      <vt:lpstr>Имән гөмбәсе – дубовик</vt:lpstr>
      <vt:lpstr>Каен гөмбәсе – подберезовик</vt:lpstr>
      <vt:lpstr>Усак гөмбәсе – подосиновик</vt:lpstr>
      <vt:lpstr>Әтәч гөмбәсе – лисичка</vt:lpstr>
      <vt:lpstr>Баллы гөмбә –опята</vt:lpstr>
      <vt:lpstr>АГУЛЫ ГӨМБӘЛӘР</vt:lpstr>
      <vt:lpstr>Чебен гөмбәсе – мухомор</vt:lpstr>
      <vt:lpstr>Томсык гөмбә – поганка</vt:lpstr>
      <vt:lpstr>Тирес гөмбәсе – навозник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Damira</dc:creator>
  <cp:lastModifiedBy>Damira</cp:lastModifiedBy>
  <cp:revision>36</cp:revision>
  <dcterms:created xsi:type="dcterms:W3CDTF">2015-02-26T09:39:19Z</dcterms:created>
  <dcterms:modified xsi:type="dcterms:W3CDTF">2015-04-05T16:16:47Z</dcterms:modified>
</cp:coreProperties>
</file>