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B13BF6-52C5-4B5D-AF27-EE0CFFBEF64B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763B8E-898C-4828-BD34-32CD8DF0BC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/>
              <a:t>ПРЕЗЕНТАЦИЯ  НА  ТЕМУ: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Овощи  и  фрукты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2000" dirty="0" smtClean="0"/>
              <a:t>ПРЕЗЕНТАЦИЮ  ПОДГОТОВИЛА:</a:t>
            </a:r>
          </a:p>
          <a:p>
            <a:pPr>
              <a:buNone/>
            </a:pPr>
            <a:r>
              <a:rPr lang="ru-RU" sz="2000" dirty="0" smtClean="0"/>
              <a:t>ВАСИЛЬЕВА М.Д.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Какое  сейчас  время  года?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allpapers-and-backgrounds.net/wp-content/uploads/2015/10/thanksgiving-1080p-wallpaper_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7472386" cy="463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созревает  </a:t>
            </a:r>
            <a:r>
              <a:rPr lang="ru-RU" sz="4000" dirty="0" smtClean="0"/>
              <a:t>осенью?</a:t>
            </a:r>
            <a:endParaRPr lang="ru-RU" sz="4000" dirty="0"/>
          </a:p>
        </p:txBody>
      </p:sp>
      <p:pic>
        <p:nvPicPr>
          <p:cNvPr id="4" name="Содержимое 3" descr="http://hqworld.net/gallery/data/media/104/autumn_s_yield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429552" cy="47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400" dirty="0" smtClean="0"/>
              <a:t>Осенью люди собирают урожай овощей и фруктов.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ob.znate.ru/tw_files2/urls_3/22/d-21776/21776_html_m6527b3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428604"/>
            <a:ext cx="3657600" cy="928694"/>
          </a:xfrm>
        </p:spPr>
        <p:txBody>
          <a:bodyPr/>
          <a:lstStyle/>
          <a:p>
            <a:r>
              <a:rPr lang="ru-RU" sz="2400" dirty="0" smtClean="0"/>
              <a:t>Где растут овощи?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285860"/>
            <a:ext cx="3657600" cy="942228"/>
          </a:xfrm>
        </p:spPr>
        <p:txBody>
          <a:bodyPr/>
          <a:lstStyle/>
          <a:p>
            <a:r>
              <a:rPr lang="ru-RU" sz="2400" dirty="0" smtClean="0"/>
              <a:t>Где растут фрукты? </a:t>
            </a:r>
          </a:p>
          <a:p>
            <a:endParaRPr lang="ru-RU" dirty="0"/>
          </a:p>
        </p:txBody>
      </p:sp>
      <p:pic>
        <p:nvPicPr>
          <p:cNvPr id="7" name="Содержимое 6" descr="http://www.today-magazine.com/wp-content/uploads/2013/11/13711669_l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9"/>
            <a:ext cx="3657600" cy="38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detsad-kitty.ru/uploads/posts/2012-03/1333215165_3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«Четвертый   лишний»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pic>
        <p:nvPicPr>
          <p:cNvPr id="7" name="Содержимое 6" descr="http://www.dnz585.edukit.kiev.ua/files2/images/zayve/naydi_lishnie4.jpg?size=11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35004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cs614824.vk.me/v614824962/dbcd/KcaxOJl22zA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71975" y="2357430"/>
            <a:ext cx="3657600" cy="377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«Чудесный мешочек» </a:t>
            </a:r>
            <a:endParaRPr lang="ru-RU" sz="4000" dirty="0"/>
          </a:p>
        </p:txBody>
      </p:sp>
      <p:pic>
        <p:nvPicPr>
          <p:cNvPr id="4" name="Содержимое 3" descr="http://www.intel-kids.ru/published/publicdata/INTELKIDSDB/attachments/SC/products_pictures/%D0%B2%D0%BE%D0%BB%D1%88%D0%B5%D0%B1%D0%BD%D1%8B%D0%B9-%D0%BC%D0%B5%D1%88%D0%BE%D1%87%D0%B5%D0%BA-3_enl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412" y="1600200"/>
            <a:ext cx="48491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«Угадай  фигуру»</a:t>
            </a:r>
            <a:endParaRPr lang="ru-RU" sz="4000" dirty="0"/>
          </a:p>
        </p:txBody>
      </p:sp>
      <p:pic>
        <p:nvPicPr>
          <p:cNvPr id="5" name="Содержимое 4" descr="http://static.wixstatic.com/media/437f0a_75414def1ec92153fc485ada25654f4a.jpg_srz_420_422_85_22_0.50_1.20_0.00_jpg_srz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laying-field.ru/img/2015/051909/491607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36845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71480"/>
            <a:ext cx="6529406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Picture 2" descr="F:\АТТЕСТАЦИЯ\КАРТИНКИ  К  ПРЕЗЕНТАЦИИ\дети  в  кругу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55686"/>
            <a:ext cx="4071966" cy="390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48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 НА  ТЕМУ:</vt:lpstr>
      <vt:lpstr>Какое  сейчас  время  года? </vt:lpstr>
      <vt:lpstr>Что созревает  осенью?</vt:lpstr>
      <vt:lpstr>  Осенью люди собирают урожай овощей и фруктов.  </vt:lpstr>
      <vt:lpstr>Слайд 5</vt:lpstr>
      <vt:lpstr>«Четвертый   лишний»</vt:lpstr>
      <vt:lpstr>«Чудесный мешочек» </vt:lpstr>
      <vt:lpstr>«Угадай  фигуру»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 ТЕМУ:</dc:title>
  <dc:creator>МАРИНА</dc:creator>
  <cp:lastModifiedBy>МАРИНА</cp:lastModifiedBy>
  <cp:revision>11</cp:revision>
  <dcterms:created xsi:type="dcterms:W3CDTF">2016-01-09T15:22:15Z</dcterms:created>
  <dcterms:modified xsi:type="dcterms:W3CDTF">2016-01-09T16:06:01Z</dcterms:modified>
</cp:coreProperties>
</file>