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0" r:id="rId3"/>
    <p:sldId id="263" r:id="rId4"/>
    <p:sldId id="265" r:id="rId5"/>
    <p:sldId id="271" r:id="rId6"/>
    <p:sldId id="272" r:id="rId7"/>
    <p:sldId id="273" r:id="rId8"/>
    <p:sldId id="277" r:id="rId9"/>
    <p:sldId id="278" r:id="rId10"/>
    <p:sldId id="279" r:id="rId11"/>
    <p:sldId id="266" r:id="rId12"/>
    <p:sldId id="281" r:id="rId13"/>
    <p:sldId id="280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54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50D8-C43B-4C69-AC9A-D7AFF842A9EF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88CE-60D7-4EB3-89EC-A768FBAC3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3;&#1080;&#1085;&#1072;\&#1055;&#1077;&#1088;&#1074;&#1099;&#1081;%20&#1082;&#1083;&#1072;&#1089;&#1089;%202015\&#1045;&#1089;&#1083;&#1080;%20&#1089;%20&#1076;&#1088;&#1091;&#1075;&#1086;&#1084;%20&#1074;&#1099;&#1096;&#1077;&#1083;%20&#1074;%20&#1087;&#1091;&#1090;&#1100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3;&#1080;&#1085;&#1072;\&#1055;&#1077;&#1088;&#1074;&#1099;&#1081;%20&#1082;&#1083;&#1072;&#1089;&#1089;%202015\&#1045;&#1089;&#1083;&#1080;%20&#1042;&#1077;&#1089;&#1077;&#1083;&#1086;%20&#1046;&#1080;&#1074;&#1105;&#1090;&#1089;&#1103;%20&#1076;&#1077;&#1083;&#1072;&#1081;%20&#1090;&#1072;&#1082;%20-%20&#1052;&#1091;&#1079;&#1099;&#1082;&#1072;&#1083;&#1100;&#1085;&#1099;&#1081;%20-%20&#1042;&#1077;&#1089;&#1105;&#1083;&#1099;&#1081;%20&#1052;&#1091;&#1083;&#1100;&#1090;&#1080;&#108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roza.ru/pics/2013/07/22/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45211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nature.ck.ua/img/animals/zayac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1.liveinternet.ru/images/attach/c/0/38/696/38696411_ko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nfodoz.ru/wp-content/uploads/2012/11/%D0%BC%D1%83%D1%80%D0%B0%D0%B2%D0%B5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tomastak.ru/wp-content/uploads/2012/07/V_trave_sidel_kuznechi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2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Если с другом вышел в пу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ublicdomainpictures.net/pictures/30000/nahled/maple-leave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ttik-spb.ru/img/client/sh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53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ttik-spb.ru/img/client/sh50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ildwildworld.net.ua/sites/default/files/images/nebo%20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719" cy="6858000"/>
          </a:xfrm>
          <a:prstGeom prst="rect">
            <a:avLst/>
          </a:prstGeom>
          <a:noFill/>
        </p:spPr>
      </p:pic>
      <p:pic>
        <p:nvPicPr>
          <p:cNvPr id="12292" name="Picture 4" descr="http://prosv.ru/Attachment.aspx?Id=10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36540" cy="5643602"/>
          </a:xfrm>
          <a:prstGeom prst="rect">
            <a:avLst/>
          </a:prstGeom>
          <a:noFill/>
        </p:spPr>
      </p:pic>
      <p:pic>
        <p:nvPicPr>
          <p:cNvPr id="12290" name="Picture 2" descr="http://uchebnichek.com/published/publicdata/SPORTAVACOM/attachments/SC/products_pictures/102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578647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Мама</a:t>
            </a:r>
          </a:p>
          <a:p>
            <a:pPr algn="ctr"/>
            <a:endParaRPr lang="ru-RU" sz="11500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115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Родина</a:t>
            </a:r>
            <a:endParaRPr lang="ru-RU" sz="115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kty.ua/user_uploads/images/articles/2014/09/03/187372/Mi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сли Весело Живётся делай так - Музыкальный - Весёлый Мульт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ildwildworld.net.ua/sites/default/files/images/nebo%20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719" cy="6858000"/>
          </a:xfrm>
          <a:prstGeom prst="rect">
            <a:avLst/>
          </a:prstGeom>
          <a:noFill/>
        </p:spPr>
      </p:pic>
      <p:pic>
        <p:nvPicPr>
          <p:cNvPr id="35842" name="Picture 2" descr="http://img1.labirint.ru/books/271591/scrn_b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500830" cy="5929330"/>
          </a:xfrm>
          <a:prstGeom prst="rect">
            <a:avLst/>
          </a:prstGeom>
          <a:noFill/>
        </p:spPr>
      </p:pic>
      <p:pic>
        <p:nvPicPr>
          <p:cNvPr id="2" name="Picture 2" descr="http://www.prosv.ru/Attachment.aspx?Id=36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526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ovetolog.com/uploads/pages/bf46297b16a56fb07cf6761c2ec0b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0"/>
            <a:ext cx="70008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</Words>
  <PresentationFormat>Экран (4:3)</PresentationFormat>
  <Paragraphs>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Федорченко</dc:creator>
  <cp:lastModifiedBy>Федорченко</cp:lastModifiedBy>
  <cp:revision>8</cp:revision>
  <dcterms:created xsi:type="dcterms:W3CDTF">2015-08-29T09:58:09Z</dcterms:created>
  <dcterms:modified xsi:type="dcterms:W3CDTF">2015-12-28T19:29:51Z</dcterms:modified>
</cp:coreProperties>
</file>