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74" r:id="rId3"/>
    <p:sldId id="269" r:id="rId4"/>
    <p:sldId id="275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10" d="100"/>
          <a:sy n="110" d="100"/>
        </p:scale>
        <p:origin x="492" y="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050D8-C43B-4C69-AC9A-D7AFF842A9EF}" type="datetimeFigureOut">
              <a:rPr lang="en-US" smtClean="0"/>
              <a:pPr/>
              <a:t>12/28/2015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488CE-60D7-4EB3-89EC-A768FBAC35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488CE-60D7-4EB3-89EC-A768FBAC35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3;&#1080;&#1085;&#1072;\1%20&#1082;&#1083;&#1072;&#1089;&#1089;%202015\&#1059;&#1088;&#1086;&#1082;%20&#1047;&#1044;&#1056;&#1046;%20&#1096;&#1082;&#1086;&#1083;&#1072;\&#1047;&#1076;&#1088;&#1072;&#1074;&#1089;&#1090;&#1074;&#1091;&#1081;%20&#1064;&#1082;&#1086;&#1083;&#1072;!%20&#1057;%20&#1044;&#1085;&#1105;&#1084;%20&#1047;&#1085;&#1072;&#1085;&#1080;&#1081;!%20&#1052;&#1091;&#1079;&#1099;&#1082;&#1072;&#1083;&#1100;&#1085;&#1099;&#1081;%20&#1050;&#1083;&#1080;&#1087;!.wm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3;&#1080;&#1085;&#1072;\1%20&#1082;&#1083;&#1072;&#1089;&#1089;%202015\&#1059;&#1088;&#1086;&#1082;%20&#1047;&#1044;&#1056;&#1046;%20&#1096;&#1082;&#1086;&#1083;&#1072;\&#1059;&#1095;&#1072;&#1090;%20&#1074;%20&#1096;&#1082;&#1086;&#1083;&#1077;.....wmv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://www.hereisfree.com/content1/pic/zip01/b_1312795703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http://www.attik-spb.ru/img/client/sh5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0"/>
            <a:ext cx="7072330" cy="427168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034" y="4357694"/>
            <a:ext cx="6074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Здравствуй, школа!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599" y="5657671"/>
            <a:ext cx="5257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Урок 1 сентября 2015 г.</a:t>
            </a:r>
          </a:p>
          <a:p>
            <a:pPr algn="r"/>
            <a:r>
              <a:rPr lang="ru-RU" sz="2400" b="1" dirty="0" smtClean="0"/>
              <a:t>ГБОУ школа №508, г. Санкт-Петербург</a:t>
            </a:r>
          </a:p>
          <a:p>
            <a:pPr algn="r"/>
            <a:r>
              <a:rPr lang="ru-RU" sz="2400" b="1" dirty="0" smtClean="0"/>
              <a:t>Учитель Федорченко Н.В.</a:t>
            </a:r>
            <a:endParaRPr lang="en-US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дравствуй Школа! С Днём Знаний! Музыкальный Клип!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Учат в школе....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korablik27.ru/thumb/HqIdrx7viqYJUZaq3B1hAg/580r450/819990/19632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4714907"/>
          </a:xfrm>
          <a:prstGeom prst="rect">
            <a:avLst/>
          </a:prstGeom>
          <a:noFill/>
        </p:spPr>
      </p:pic>
      <p:pic>
        <p:nvPicPr>
          <p:cNvPr id="1038" name="Picture 14" descr="http://xn---40-5cd3cgu2f.xn--p1ai/uploads/posts/2011-09/1316969764_dsc07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0" name="Picture 16" descr="http://dic.academic.ru/pictures/wiki/files/49/685a838a86c66349715d85bcddd388c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788" y="0"/>
            <a:ext cx="9166788" cy="6858000"/>
          </a:xfrm>
          <a:prstGeom prst="rect">
            <a:avLst/>
          </a:prstGeom>
          <a:noFill/>
        </p:spPr>
      </p:pic>
      <p:pic>
        <p:nvPicPr>
          <p:cNvPr id="1042" name="Picture 18" descr="http://context.crimea.ua/static/media/publications/6324/506680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  <p:pic>
        <p:nvPicPr>
          <p:cNvPr id="18436" name="Picture 4" descr="https://i1.wp.com/static2.insales.ru/images/products/1/1298/6472978/46032629410038413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78658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23</Words>
  <PresentationFormat>Экран (4:3)</PresentationFormat>
  <Paragraphs>5</Paragraphs>
  <Slides>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Федорченко</dc:creator>
  <cp:lastModifiedBy>Федорченко</cp:lastModifiedBy>
  <cp:revision>11</cp:revision>
  <dcterms:created xsi:type="dcterms:W3CDTF">2015-08-29T09:58:09Z</dcterms:created>
  <dcterms:modified xsi:type="dcterms:W3CDTF">2015-12-28T19:20:12Z</dcterms:modified>
</cp:coreProperties>
</file>